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B9688-819A-4E25-A852-3B15F44C5C7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36D0DE48-EBB2-4AAE-AFA5-17EC07F97B92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творческой поисковой и научно-исследовательской деятельности субъектов образовательного процесса.</a:t>
          </a:r>
          <a:endParaRPr lang="ru-RU" dirty="0">
            <a:solidFill>
              <a:schemeClr val="tx1"/>
            </a:solidFill>
          </a:endParaRPr>
        </a:p>
      </dgm:t>
    </dgm:pt>
    <dgm:pt modelId="{23CBA748-AA36-4CD5-80A0-E7EDF8CF133C}" type="parTrans" cxnId="{65920D42-1EA8-442F-A083-DD2902D539D0}">
      <dgm:prSet/>
      <dgm:spPr/>
      <dgm:t>
        <a:bodyPr/>
        <a:lstStyle/>
        <a:p>
          <a:endParaRPr lang="ru-RU"/>
        </a:p>
      </dgm:t>
    </dgm:pt>
    <dgm:pt modelId="{4463D00C-62F9-406C-933B-24FFF6FFF5B7}" type="sibTrans" cxnId="{65920D42-1EA8-442F-A083-DD2902D539D0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ru-RU"/>
        </a:p>
      </dgm:t>
    </dgm:pt>
    <dgm:pt modelId="{1843BE14-908C-479A-B3B8-217E8688CB12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деятельности по разработке и внедрению инновационных проектов педагогами и обучающимися.</a:t>
          </a:r>
          <a:endParaRPr lang="ru-RU" dirty="0">
            <a:solidFill>
              <a:schemeClr val="tx1"/>
            </a:solidFill>
          </a:endParaRPr>
        </a:p>
      </dgm:t>
    </dgm:pt>
    <dgm:pt modelId="{06AFA077-EED6-4F7D-81C9-57C3555EA804}" type="parTrans" cxnId="{F1223943-2ECB-419C-98BC-92F57C6C42CE}">
      <dgm:prSet/>
      <dgm:spPr/>
      <dgm:t>
        <a:bodyPr/>
        <a:lstStyle/>
        <a:p>
          <a:endParaRPr lang="ru-RU"/>
        </a:p>
      </dgm:t>
    </dgm:pt>
    <dgm:pt modelId="{EC885B6C-5BEA-43F5-83C8-5F2D0152124A}" type="sibTrans" cxnId="{F1223943-2ECB-419C-98BC-92F57C6C42CE}">
      <dgm:prSet/>
      <dgm:spPr/>
      <dgm:t>
        <a:bodyPr/>
        <a:lstStyle/>
        <a:p>
          <a:endParaRPr lang="ru-RU"/>
        </a:p>
      </dgm:t>
    </dgm:pt>
    <dgm:pt modelId="{EA7D84E2-7A8C-43AE-8167-E7A31FB6EA42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Организация контроля и оценки педагогических проектов.</a:t>
          </a:r>
          <a:endParaRPr lang="ru-RU" dirty="0">
            <a:solidFill>
              <a:schemeClr val="tx1"/>
            </a:solidFill>
          </a:endParaRPr>
        </a:p>
      </dgm:t>
    </dgm:pt>
    <dgm:pt modelId="{BA413D0D-D780-4ECA-B936-38AB3264798A}" type="parTrans" cxnId="{093FE979-B8CC-49E1-8B43-4B4AA7B5D121}">
      <dgm:prSet/>
      <dgm:spPr/>
      <dgm:t>
        <a:bodyPr/>
        <a:lstStyle/>
        <a:p>
          <a:endParaRPr lang="ru-RU"/>
        </a:p>
      </dgm:t>
    </dgm:pt>
    <dgm:pt modelId="{86FA1F4C-87EE-4676-B215-E60E739F3926}" type="sibTrans" cxnId="{093FE979-B8CC-49E1-8B43-4B4AA7B5D121}">
      <dgm:prSet/>
      <dgm:spPr/>
      <dgm:t>
        <a:bodyPr/>
        <a:lstStyle/>
        <a:p>
          <a:endParaRPr lang="ru-RU"/>
        </a:p>
      </dgm:t>
    </dgm:pt>
    <dgm:pt modelId="{65F72225-A07D-48C7-AA7C-A751CC43B32B}">
      <dgm:prSet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самостоятельной работы, самообразования.</a:t>
          </a:r>
          <a:endParaRPr lang="ru-RU" dirty="0">
            <a:solidFill>
              <a:schemeClr val="tx1"/>
            </a:solidFill>
          </a:endParaRPr>
        </a:p>
      </dgm:t>
    </dgm:pt>
    <dgm:pt modelId="{5851F849-39AB-4C84-92A5-290B91CB0734}" type="parTrans" cxnId="{EBD04ABC-A05A-4F2B-A6EC-0B8A9D881EB1}">
      <dgm:prSet/>
      <dgm:spPr/>
      <dgm:t>
        <a:bodyPr/>
        <a:lstStyle/>
        <a:p>
          <a:endParaRPr lang="ru-RU"/>
        </a:p>
      </dgm:t>
    </dgm:pt>
    <dgm:pt modelId="{4DF5D4AD-A717-4B20-8086-BF32997C5344}" type="sibTrans" cxnId="{EBD04ABC-A05A-4F2B-A6EC-0B8A9D881EB1}">
      <dgm:prSet/>
      <dgm:spPr/>
      <dgm:t>
        <a:bodyPr/>
        <a:lstStyle/>
        <a:p>
          <a:endParaRPr lang="ru-RU"/>
        </a:p>
      </dgm:t>
    </dgm:pt>
    <dgm:pt modelId="{1C6DAF33-7468-4849-B76D-37B8DDE64971}" type="pres">
      <dgm:prSet presAssocID="{D97B9688-819A-4E25-A852-3B15F44C5C7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9E77C6C-F540-479D-B4C9-76612278B9C5}" type="pres">
      <dgm:prSet presAssocID="{D97B9688-819A-4E25-A852-3B15F44C5C7E}" presName="Name1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062C131-1B2A-4869-87ED-08E6D5158698}" type="pres">
      <dgm:prSet presAssocID="{D97B9688-819A-4E25-A852-3B15F44C5C7E}" presName="cycl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ADAC2BFB-6999-4972-B452-5F05FF438718}" type="pres">
      <dgm:prSet presAssocID="{D97B9688-819A-4E25-A852-3B15F44C5C7E}" presName="srcNode" presStyleLbl="node1" presStyleIdx="0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EB449EC-B63E-46E7-9408-70DF26AA2556}" type="pres">
      <dgm:prSet presAssocID="{D97B9688-819A-4E25-A852-3B15F44C5C7E}" presName="conn" presStyleLbl="parChTrans1D2" presStyleIdx="0" presStyleCnt="1"/>
      <dgm:spPr/>
      <dgm:t>
        <a:bodyPr/>
        <a:lstStyle/>
        <a:p>
          <a:endParaRPr lang="ru-RU"/>
        </a:p>
      </dgm:t>
    </dgm:pt>
    <dgm:pt modelId="{4D674293-D102-48A2-807A-4695980916E1}" type="pres">
      <dgm:prSet presAssocID="{D97B9688-819A-4E25-A852-3B15F44C5C7E}" presName="extraNode" presStyleLbl="node1" presStyleIdx="0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ACB0334F-18CD-4419-8730-D08AAA434F5D}" type="pres">
      <dgm:prSet presAssocID="{D97B9688-819A-4E25-A852-3B15F44C5C7E}" presName="dstNode" presStyleLbl="node1" presStyleIdx="0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B8199B34-FB42-4777-B69A-659343146186}" type="pres">
      <dgm:prSet presAssocID="{36D0DE48-EBB2-4AAE-AFA5-17EC07F97B9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A570F-615E-4AC6-BE36-3CE20F075FBC}" type="pres">
      <dgm:prSet presAssocID="{36D0DE48-EBB2-4AAE-AFA5-17EC07F97B92}" presName="accent_1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322743F-3962-4858-A4D0-5E2D6392EF1D}" type="pres">
      <dgm:prSet presAssocID="{36D0DE48-EBB2-4AAE-AFA5-17EC07F97B92}" presName="accentRepeatNode" presStyleLbl="solidFgAcc1" presStyleIdx="0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6E8777A6-CDEA-42EF-9171-00300A30C7C4}" type="pres">
      <dgm:prSet presAssocID="{1843BE14-908C-479A-B3B8-217E8688CB12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88757-DAA4-4AE7-BDEC-E0C1A9B44CD3}" type="pres">
      <dgm:prSet presAssocID="{1843BE14-908C-479A-B3B8-217E8688CB12}" presName="accent_2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3DBC675C-D3A0-479C-ABB3-970AF711746C}" type="pres">
      <dgm:prSet presAssocID="{1843BE14-908C-479A-B3B8-217E8688CB12}" presName="accentRepeatNode" presStyleLbl="solidFgAcc1" presStyleIdx="1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5C46DE7A-9ABB-4651-8EA7-12B0C705909C}" type="pres">
      <dgm:prSet presAssocID="{EA7D84E2-7A8C-43AE-8167-E7A31FB6EA4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0FBA3-375B-4AF2-BA02-89C7EAABFF79}" type="pres">
      <dgm:prSet presAssocID="{EA7D84E2-7A8C-43AE-8167-E7A31FB6EA42}" presName="accent_3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279E056-4F57-4663-A48A-F3F61D491098}" type="pres">
      <dgm:prSet presAssocID="{EA7D84E2-7A8C-43AE-8167-E7A31FB6EA42}" presName="accentRepeatNode" presStyleLbl="solidFgAcc1" presStyleIdx="2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C45C5D14-8058-4F48-AB82-9284F61F3A3E}" type="pres">
      <dgm:prSet presAssocID="{65F72225-A07D-48C7-AA7C-A751CC43B32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FEC15-6108-460C-BABC-EE4F66B5B821}" type="pres">
      <dgm:prSet presAssocID="{65F72225-A07D-48C7-AA7C-A751CC43B32B}" presName="accent_4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0CD10BD-D1DC-42E9-8DF5-69218016AD01}" type="pres">
      <dgm:prSet presAssocID="{65F72225-A07D-48C7-AA7C-A751CC43B32B}" presName="accentRepeatNode" presStyleLbl="solidFgAcc1" presStyleIdx="3" presStyleCnt="4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</dgm:ptLst>
  <dgm:cxnLst>
    <dgm:cxn modelId="{62D0812C-CA84-4AB0-9EC6-E337E09C037D}" type="presOf" srcId="{1843BE14-908C-479A-B3B8-217E8688CB12}" destId="{6E8777A6-CDEA-42EF-9171-00300A30C7C4}" srcOrd="0" destOrd="0" presId="urn:microsoft.com/office/officeart/2008/layout/VerticalCurvedList"/>
    <dgm:cxn modelId="{093FE979-B8CC-49E1-8B43-4B4AA7B5D121}" srcId="{D97B9688-819A-4E25-A852-3B15F44C5C7E}" destId="{EA7D84E2-7A8C-43AE-8167-E7A31FB6EA42}" srcOrd="2" destOrd="0" parTransId="{BA413D0D-D780-4ECA-B936-38AB3264798A}" sibTransId="{86FA1F4C-87EE-4676-B215-E60E739F3926}"/>
    <dgm:cxn modelId="{F1223943-2ECB-419C-98BC-92F57C6C42CE}" srcId="{D97B9688-819A-4E25-A852-3B15F44C5C7E}" destId="{1843BE14-908C-479A-B3B8-217E8688CB12}" srcOrd="1" destOrd="0" parTransId="{06AFA077-EED6-4F7D-81C9-57C3555EA804}" sibTransId="{EC885B6C-5BEA-43F5-83C8-5F2D0152124A}"/>
    <dgm:cxn modelId="{690B2972-05B0-4181-95AF-91A036CA34EC}" type="presOf" srcId="{EA7D84E2-7A8C-43AE-8167-E7A31FB6EA42}" destId="{5C46DE7A-9ABB-4651-8EA7-12B0C705909C}" srcOrd="0" destOrd="0" presId="urn:microsoft.com/office/officeart/2008/layout/VerticalCurvedList"/>
    <dgm:cxn modelId="{EBD04ABC-A05A-4F2B-A6EC-0B8A9D881EB1}" srcId="{D97B9688-819A-4E25-A852-3B15F44C5C7E}" destId="{65F72225-A07D-48C7-AA7C-A751CC43B32B}" srcOrd="3" destOrd="0" parTransId="{5851F849-39AB-4C84-92A5-290B91CB0734}" sibTransId="{4DF5D4AD-A717-4B20-8086-BF32997C5344}"/>
    <dgm:cxn modelId="{956C30EB-FDC0-4E29-BE2D-980DD50D8E95}" type="presOf" srcId="{36D0DE48-EBB2-4AAE-AFA5-17EC07F97B92}" destId="{B8199B34-FB42-4777-B69A-659343146186}" srcOrd="0" destOrd="0" presId="urn:microsoft.com/office/officeart/2008/layout/VerticalCurvedList"/>
    <dgm:cxn modelId="{1FA3C566-499A-41DD-9F58-444629C51DF3}" type="presOf" srcId="{D97B9688-819A-4E25-A852-3B15F44C5C7E}" destId="{1C6DAF33-7468-4849-B76D-37B8DDE64971}" srcOrd="0" destOrd="0" presId="urn:microsoft.com/office/officeart/2008/layout/VerticalCurvedList"/>
    <dgm:cxn modelId="{79A1FA24-2288-4ABB-84AE-B0A67D0886DB}" type="presOf" srcId="{65F72225-A07D-48C7-AA7C-A751CC43B32B}" destId="{C45C5D14-8058-4F48-AB82-9284F61F3A3E}" srcOrd="0" destOrd="0" presId="urn:microsoft.com/office/officeart/2008/layout/VerticalCurvedList"/>
    <dgm:cxn modelId="{65920D42-1EA8-442F-A083-DD2902D539D0}" srcId="{D97B9688-819A-4E25-A852-3B15F44C5C7E}" destId="{36D0DE48-EBB2-4AAE-AFA5-17EC07F97B92}" srcOrd="0" destOrd="0" parTransId="{23CBA748-AA36-4CD5-80A0-E7EDF8CF133C}" sibTransId="{4463D00C-62F9-406C-933B-24FFF6FFF5B7}"/>
    <dgm:cxn modelId="{25A32B41-8DCC-412B-87DE-364011A4FEA2}" type="presOf" srcId="{4463D00C-62F9-406C-933B-24FFF6FFF5B7}" destId="{1EB449EC-B63E-46E7-9408-70DF26AA2556}" srcOrd="0" destOrd="0" presId="urn:microsoft.com/office/officeart/2008/layout/VerticalCurvedList"/>
    <dgm:cxn modelId="{7E0864A7-4164-4663-8FAF-53C735AD0F89}" type="presParOf" srcId="{1C6DAF33-7468-4849-B76D-37B8DDE64971}" destId="{09E77C6C-F540-479D-B4C9-76612278B9C5}" srcOrd="0" destOrd="0" presId="urn:microsoft.com/office/officeart/2008/layout/VerticalCurvedList"/>
    <dgm:cxn modelId="{7723CCBD-15E1-4C3D-B424-15D2F770ED06}" type="presParOf" srcId="{09E77C6C-F540-479D-B4C9-76612278B9C5}" destId="{4062C131-1B2A-4869-87ED-08E6D5158698}" srcOrd="0" destOrd="0" presId="urn:microsoft.com/office/officeart/2008/layout/VerticalCurvedList"/>
    <dgm:cxn modelId="{EEBBBE68-1A6B-4749-83E6-77DCE69CE90F}" type="presParOf" srcId="{4062C131-1B2A-4869-87ED-08E6D5158698}" destId="{ADAC2BFB-6999-4972-B452-5F05FF438718}" srcOrd="0" destOrd="0" presId="urn:microsoft.com/office/officeart/2008/layout/VerticalCurvedList"/>
    <dgm:cxn modelId="{DD1CA48A-ADB5-4277-879F-E5F599FEFE74}" type="presParOf" srcId="{4062C131-1B2A-4869-87ED-08E6D5158698}" destId="{1EB449EC-B63E-46E7-9408-70DF26AA2556}" srcOrd="1" destOrd="0" presId="urn:microsoft.com/office/officeart/2008/layout/VerticalCurvedList"/>
    <dgm:cxn modelId="{97020B5C-B054-4E01-9371-C8E05A94933C}" type="presParOf" srcId="{4062C131-1B2A-4869-87ED-08E6D5158698}" destId="{4D674293-D102-48A2-807A-4695980916E1}" srcOrd="2" destOrd="0" presId="urn:microsoft.com/office/officeart/2008/layout/VerticalCurvedList"/>
    <dgm:cxn modelId="{9A45FEF3-2475-499E-BD62-7EA068F05C38}" type="presParOf" srcId="{4062C131-1B2A-4869-87ED-08E6D5158698}" destId="{ACB0334F-18CD-4419-8730-D08AAA434F5D}" srcOrd="3" destOrd="0" presId="urn:microsoft.com/office/officeart/2008/layout/VerticalCurvedList"/>
    <dgm:cxn modelId="{131E1AE1-4F4A-4F5D-A873-B22822C7A702}" type="presParOf" srcId="{09E77C6C-F540-479D-B4C9-76612278B9C5}" destId="{B8199B34-FB42-4777-B69A-659343146186}" srcOrd="1" destOrd="0" presId="urn:microsoft.com/office/officeart/2008/layout/VerticalCurvedList"/>
    <dgm:cxn modelId="{CCB431D6-C501-44BE-922A-443EB47858BF}" type="presParOf" srcId="{09E77C6C-F540-479D-B4C9-76612278B9C5}" destId="{3F5A570F-615E-4AC6-BE36-3CE20F075FBC}" srcOrd="2" destOrd="0" presId="urn:microsoft.com/office/officeart/2008/layout/VerticalCurvedList"/>
    <dgm:cxn modelId="{C71C1F8F-D417-493F-875A-DB8B4C76605A}" type="presParOf" srcId="{3F5A570F-615E-4AC6-BE36-3CE20F075FBC}" destId="{4322743F-3962-4858-A4D0-5E2D6392EF1D}" srcOrd="0" destOrd="0" presId="urn:microsoft.com/office/officeart/2008/layout/VerticalCurvedList"/>
    <dgm:cxn modelId="{0B5953C6-9B83-4E52-B74D-92F7A938DC72}" type="presParOf" srcId="{09E77C6C-F540-479D-B4C9-76612278B9C5}" destId="{6E8777A6-CDEA-42EF-9171-00300A30C7C4}" srcOrd="3" destOrd="0" presId="urn:microsoft.com/office/officeart/2008/layout/VerticalCurvedList"/>
    <dgm:cxn modelId="{1874CDA4-30F8-408C-A31D-282AA0A35359}" type="presParOf" srcId="{09E77C6C-F540-479D-B4C9-76612278B9C5}" destId="{9CE88757-DAA4-4AE7-BDEC-E0C1A9B44CD3}" srcOrd="4" destOrd="0" presId="urn:microsoft.com/office/officeart/2008/layout/VerticalCurvedList"/>
    <dgm:cxn modelId="{B1AC5692-8DF5-4731-8BF8-E3F070D92E91}" type="presParOf" srcId="{9CE88757-DAA4-4AE7-BDEC-E0C1A9B44CD3}" destId="{3DBC675C-D3A0-479C-ABB3-970AF711746C}" srcOrd="0" destOrd="0" presId="urn:microsoft.com/office/officeart/2008/layout/VerticalCurvedList"/>
    <dgm:cxn modelId="{539312ED-1C0B-48AF-84D6-DE8C6D099717}" type="presParOf" srcId="{09E77C6C-F540-479D-B4C9-76612278B9C5}" destId="{5C46DE7A-9ABB-4651-8EA7-12B0C705909C}" srcOrd="5" destOrd="0" presId="urn:microsoft.com/office/officeart/2008/layout/VerticalCurvedList"/>
    <dgm:cxn modelId="{B72A60B5-72F9-4CA8-976A-FE2F9397DE06}" type="presParOf" srcId="{09E77C6C-F540-479D-B4C9-76612278B9C5}" destId="{2DC0FBA3-375B-4AF2-BA02-89C7EAABFF79}" srcOrd="6" destOrd="0" presId="urn:microsoft.com/office/officeart/2008/layout/VerticalCurvedList"/>
    <dgm:cxn modelId="{61214CD5-FB78-44CB-B92C-985FD4E4577D}" type="presParOf" srcId="{2DC0FBA3-375B-4AF2-BA02-89C7EAABFF79}" destId="{4279E056-4F57-4663-A48A-F3F61D491098}" srcOrd="0" destOrd="0" presId="urn:microsoft.com/office/officeart/2008/layout/VerticalCurvedList"/>
    <dgm:cxn modelId="{BDD15B85-293C-49C8-A545-7D00C9C7994D}" type="presParOf" srcId="{09E77C6C-F540-479D-B4C9-76612278B9C5}" destId="{C45C5D14-8058-4F48-AB82-9284F61F3A3E}" srcOrd="7" destOrd="0" presId="urn:microsoft.com/office/officeart/2008/layout/VerticalCurvedList"/>
    <dgm:cxn modelId="{C5F3B8FF-05D5-4A70-88D2-FCE70F258631}" type="presParOf" srcId="{09E77C6C-F540-479D-B4C9-76612278B9C5}" destId="{36FFEC15-6108-460C-BABC-EE4F66B5B821}" srcOrd="8" destOrd="0" presId="urn:microsoft.com/office/officeart/2008/layout/VerticalCurvedList"/>
    <dgm:cxn modelId="{714B3EE9-9C40-4D28-A4E9-39DECFB26307}" type="presParOf" srcId="{36FFEC15-6108-460C-BABC-EE4F66B5B821}" destId="{10CD10BD-D1DC-42E9-8DF5-69218016AD0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7C12AB-9EE1-444B-8B75-8A6648F6429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6CDFAB48-D6AC-47C2-A347-5A43A367BEF6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Диалогичность </a:t>
          </a:r>
          <a:endParaRPr lang="ru-RU" sz="2500" b="1" dirty="0">
            <a:solidFill>
              <a:schemeClr val="tx1"/>
            </a:solidFill>
          </a:endParaRPr>
        </a:p>
      </dgm:t>
    </dgm:pt>
    <dgm:pt modelId="{FD3B1C91-5CAA-48EF-81A0-A4961645B640}" type="parTrans" cxnId="{A442E1C2-CC22-4453-9EBE-569078B39B79}">
      <dgm:prSet/>
      <dgm:spPr/>
      <dgm:t>
        <a:bodyPr/>
        <a:lstStyle/>
        <a:p>
          <a:endParaRPr lang="ru-RU"/>
        </a:p>
      </dgm:t>
    </dgm:pt>
    <dgm:pt modelId="{F5968670-E7DE-4E4F-A416-FD6F7698D912}" type="sibTrans" cxnId="{A442E1C2-CC22-4453-9EBE-569078B39B79}">
      <dgm:prSet/>
      <dgm:spPr/>
      <dgm:t>
        <a:bodyPr/>
        <a:lstStyle/>
        <a:p>
          <a:endParaRPr lang="ru-RU"/>
        </a:p>
      </dgm:t>
    </dgm:pt>
    <dgm:pt modelId="{13F698F1-7EDC-41A1-BF84-9BD7A5AE6F3C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предполагает вступление учащегося в диалог с собственным «Я» и с другими участниками проекта — так раскрываются особенности личности.</a:t>
          </a:r>
          <a:endParaRPr lang="ru-RU" sz="2000" dirty="0">
            <a:solidFill>
              <a:schemeClr val="tx1"/>
            </a:solidFill>
          </a:endParaRPr>
        </a:p>
      </dgm:t>
    </dgm:pt>
    <dgm:pt modelId="{802AC8DF-B696-4487-803C-9D10B1BE7B5A}" type="parTrans" cxnId="{6003BE16-4C30-436C-A983-3129608B5B0A}">
      <dgm:prSet/>
      <dgm:spPr/>
      <dgm:t>
        <a:bodyPr/>
        <a:lstStyle/>
        <a:p>
          <a:endParaRPr lang="ru-RU"/>
        </a:p>
      </dgm:t>
    </dgm:pt>
    <dgm:pt modelId="{AD4C4B6B-B938-413E-ABC4-EEDD65EC816C}" type="sibTrans" cxnId="{6003BE16-4C30-436C-A983-3129608B5B0A}">
      <dgm:prSet/>
      <dgm:spPr/>
      <dgm:t>
        <a:bodyPr/>
        <a:lstStyle/>
        <a:p>
          <a:endParaRPr lang="ru-RU"/>
        </a:p>
      </dgm:t>
    </dgm:pt>
    <dgm:pt modelId="{7B625BAC-2366-4C09-9B2B-3ACC35B62D0C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Проблемность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02458126-A362-4F69-8508-711D2BC7D2F6}" type="parTrans" cxnId="{E1F43A5F-7CEF-40D7-919C-F64DE2B351E6}">
      <dgm:prSet/>
      <dgm:spPr/>
      <dgm:t>
        <a:bodyPr/>
        <a:lstStyle/>
        <a:p>
          <a:endParaRPr lang="ru-RU"/>
        </a:p>
      </dgm:t>
    </dgm:pt>
    <dgm:pt modelId="{F40DF85D-511C-41BF-912F-0EC26451C456}" type="sibTrans" cxnId="{E1F43A5F-7CEF-40D7-919C-F64DE2B351E6}">
      <dgm:prSet/>
      <dgm:spPr/>
      <dgm:t>
        <a:bodyPr/>
        <a:lstStyle/>
        <a:p>
          <a:endParaRPr lang="ru-RU"/>
        </a:p>
      </dgm:t>
    </dgm:pt>
    <dgm:pt modelId="{9CC36774-4698-4175-B26B-C25B869FB586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знаменует начало энергичной мыслительной работы, связанной с необходимостью решения заданной ситуации.</a:t>
          </a:r>
          <a:endParaRPr lang="ru-RU" b="0" dirty="0">
            <a:solidFill>
              <a:schemeClr val="tx1"/>
            </a:solidFill>
          </a:endParaRPr>
        </a:p>
      </dgm:t>
    </dgm:pt>
    <dgm:pt modelId="{93EA2880-52C0-4F11-9815-FC843B06F73D}" type="parTrans" cxnId="{B9B15FE0-87A6-427C-AC21-BB515CEC5ADB}">
      <dgm:prSet/>
      <dgm:spPr/>
      <dgm:t>
        <a:bodyPr/>
        <a:lstStyle/>
        <a:p>
          <a:endParaRPr lang="ru-RU"/>
        </a:p>
      </dgm:t>
    </dgm:pt>
    <dgm:pt modelId="{AE9DD1A1-76D0-477D-8CF2-D84B1E3F9076}" type="sibTrans" cxnId="{B9B15FE0-87A6-427C-AC21-BB515CEC5ADB}">
      <dgm:prSet/>
      <dgm:spPr/>
      <dgm:t>
        <a:bodyPr/>
        <a:lstStyle/>
        <a:p>
          <a:endParaRPr lang="ru-RU"/>
        </a:p>
      </dgm:t>
    </dgm:pt>
    <dgm:pt modelId="{4FF5522F-6073-468E-803A-D8E4B628D02E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Интегративность</a:t>
          </a:r>
          <a:endParaRPr lang="ru-RU" b="1" dirty="0">
            <a:solidFill>
              <a:schemeClr val="tx1"/>
            </a:solidFill>
          </a:endParaRPr>
        </a:p>
      </dgm:t>
    </dgm:pt>
    <dgm:pt modelId="{9558FCA9-31EC-44A0-A9C7-68984E3F1E4A}" type="parTrans" cxnId="{26B52576-665B-4405-839B-48D9C2BA820B}">
      <dgm:prSet/>
      <dgm:spPr/>
      <dgm:t>
        <a:bodyPr/>
        <a:lstStyle/>
        <a:p>
          <a:endParaRPr lang="ru-RU"/>
        </a:p>
      </dgm:t>
    </dgm:pt>
    <dgm:pt modelId="{1D008FAD-619A-463D-A653-861C44676773}" type="sibTrans" cxnId="{26B52576-665B-4405-839B-48D9C2BA820B}">
      <dgm:prSet/>
      <dgm:spPr/>
      <dgm:t>
        <a:bodyPr/>
        <a:lstStyle/>
        <a:p>
          <a:endParaRPr lang="ru-RU"/>
        </a:p>
      </dgm:t>
    </dgm:pt>
    <dgm:pt modelId="{74FE9654-D428-4141-A768-0E4A03CA9BD1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определяется наилучшим соединением давно сформировавшихся систем усвоения знаний и правил обучения.</a:t>
          </a:r>
          <a:endParaRPr lang="ru-RU" dirty="0">
            <a:solidFill>
              <a:schemeClr val="tx1"/>
            </a:solidFill>
          </a:endParaRPr>
        </a:p>
      </dgm:t>
    </dgm:pt>
    <dgm:pt modelId="{7ED6FC48-DCA4-4BF1-B394-C361D6346FC3}" type="parTrans" cxnId="{C0412D5E-8D15-4273-AC4C-4420928A3D20}">
      <dgm:prSet/>
      <dgm:spPr/>
      <dgm:t>
        <a:bodyPr/>
        <a:lstStyle/>
        <a:p>
          <a:endParaRPr lang="ru-RU"/>
        </a:p>
      </dgm:t>
    </dgm:pt>
    <dgm:pt modelId="{CE809ADC-36BA-474F-AE75-81FCC934C1EA}" type="sibTrans" cxnId="{C0412D5E-8D15-4273-AC4C-4420928A3D20}">
      <dgm:prSet/>
      <dgm:spPr/>
      <dgm:t>
        <a:bodyPr/>
        <a:lstStyle/>
        <a:p>
          <a:endParaRPr lang="ru-RU"/>
        </a:p>
      </dgm:t>
    </dgm:pt>
    <dgm:pt modelId="{8A070616-019C-464F-8E98-1CDD94E1FFAB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Контекстность</a:t>
          </a:r>
          <a:endParaRPr lang="ru-RU" b="1" dirty="0">
            <a:solidFill>
              <a:schemeClr val="tx1"/>
            </a:solidFill>
          </a:endParaRPr>
        </a:p>
      </dgm:t>
    </dgm:pt>
    <dgm:pt modelId="{5FC1F059-B608-4452-905B-02FD6E22EDE3}" type="parTrans" cxnId="{C1B1F379-D5E9-4581-86A1-9F3F2AF37477}">
      <dgm:prSet/>
      <dgm:spPr/>
      <dgm:t>
        <a:bodyPr/>
        <a:lstStyle/>
        <a:p>
          <a:endParaRPr lang="ru-RU"/>
        </a:p>
      </dgm:t>
    </dgm:pt>
    <dgm:pt modelId="{0D0A9695-EC79-4F67-A861-1D16F504E86C}" type="sibTrans" cxnId="{C1B1F379-D5E9-4581-86A1-9F3F2AF37477}">
      <dgm:prSet/>
      <dgm:spPr/>
      <dgm:t>
        <a:bodyPr/>
        <a:lstStyle/>
        <a:p>
          <a:endParaRPr lang="ru-RU"/>
        </a:p>
      </dgm:t>
    </dgm:pt>
    <dgm:pt modelId="{6D151A45-60E0-4D5F-8CAD-05C560C41D50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подразумевает разработку проектов, близких к жизни учащихся, и осознание их важности для общества.</a:t>
          </a:r>
          <a:endParaRPr lang="ru-RU" dirty="0">
            <a:solidFill>
              <a:schemeClr val="tx1"/>
            </a:solidFill>
          </a:endParaRPr>
        </a:p>
      </dgm:t>
    </dgm:pt>
    <dgm:pt modelId="{81A4FD69-6007-4AD6-AE40-A2118CF53CED}" type="parTrans" cxnId="{E490D729-72A1-40F4-AAE5-49F7D874847F}">
      <dgm:prSet/>
      <dgm:spPr/>
      <dgm:t>
        <a:bodyPr/>
        <a:lstStyle/>
        <a:p>
          <a:endParaRPr lang="ru-RU"/>
        </a:p>
      </dgm:t>
    </dgm:pt>
    <dgm:pt modelId="{12387884-3035-4872-89B7-C3F2026D5595}" type="sibTrans" cxnId="{E490D729-72A1-40F4-AAE5-49F7D874847F}">
      <dgm:prSet/>
      <dgm:spPr/>
      <dgm:t>
        <a:bodyPr/>
        <a:lstStyle/>
        <a:p>
          <a:endParaRPr lang="ru-RU"/>
        </a:p>
      </dgm:t>
    </dgm:pt>
    <dgm:pt modelId="{6CE4F61B-1926-4AD8-A3EB-B0CCC8EDD432}" type="pres">
      <dgm:prSet presAssocID="{4F7C12AB-9EE1-444B-8B75-8A6648F642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BC8568-D9F6-44A4-A4A8-28A39E9C02B7}" type="pres">
      <dgm:prSet presAssocID="{6CDFAB48-D6AC-47C2-A347-5A43A367BEF6}" presName="node" presStyleLbl="node1" presStyleIdx="0" presStyleCnt="4" custLinFactNeighborX="-19515" custLinFactNeighborY="1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5BE28A-EBC7-412C-9E34-5E06D13D296E}" type="pres">
      <dgm:prSet presAssocID="{F5968670-E7DE-4E4F-A416-FD6F7698D912}" presName="sibTrans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0EF265F7-C825-4F77-88A9-1409673E559E}" type="pres">
      <dgm:prSet presAssocID="{7B625BAC-2366-4C09-9B2B-3ACC35B62D0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52843-8BD4-42F9-87AE-A553C7A8816A}" type="pres">
      <dgm:prSet presAssocID="{F40DF85D-511C-41BF-912F-0EC26451C456}" presName="sibTrans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68D4F76B-8990-4EFC-897F-B1D14EF27F71}" type="pres">
      <dgm:prSet presAssocID="{4FF5522F-6073-468E-803A-D8E4B628D02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FFEFF-DCBD-4581-8E95-4671C0FD2681}" type="pres">
      <dgm:prSet presAssocID="{1D008FAD-619A-463D-A653-861C44676773}" presName="sibTrans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F5675D2E-C5A8-457D-A409-67AD2620207B}" type="pres">
      <dgm:prSet presAssocID="{8A070616-019C-464F-8E98-1CDD94E1FFA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F481B1-8948-40B0-B429-4F00E791698E}" type="presOf" srcId="{7B625BAC-2366-4C09-9B2B-3ACC35B62D0C}" destId="{0EF265F7-C825-4F77-88A9-1409673E559E}" srcOrd="0" destOrd="0" presId="urn:microsoft.com/office/officeart/2005/8/layout/hList6"/>
    <dgm:cxn modelId="{18859A8F-6796-4F5B-91A9-8F147B51F6B3}" type="presOf" srcId="{74FE9654-D428-4141-A768-0E4A03CA9BD1}" destId="{68D4F76B-8990-4EFC-897F-B1D14EF27F71}" srcOrd="0" destOrd="1" presId="urn:microsoft.com/office/officeart/2005/8/layout/hList6"/>
    <dgm:cxn modelId="{C1B1F379-D5E9-4581-86A1-9F3F2AF37477}" srcId="{4F7C12AB-9EE1-444B-8B75-8A6648F64292}" destId="{8A070616-019C-464F-8E98-1CDD94E1FFAB}" srcOrd="3" destOrd="0" parTransId="{5FC1F059-B608-4452-905B-02FD6E22EDE3}" sibTransId="{0D0A9695-EC79-4F67-A861-1D16F504E86C}"/>
    <dgm:cxn modelId="{6003BE16-4C30-436C-A983-3129608B5B0A}" srcId="{6CDFAB48-D6AC-47C2-A347-5A43A367BEF6}" destId="{13F698F1-7EDC-41A1-BF84-9BD7A5AE6F3C}" srcOrd="0" destOrd="0" parTransId="{802AC8DF-B696-4487-803C-9D10B1BE7B5A}" sibTransId="{AD4C4B6B-B938-413E-ABC4-EEDD65EC816C}"/>
    <dgm:cxn modelId="{0B3478D5-5C36-425A-8347-89D66FA5AEF7}" type="presOf" srcId="{13F698F1-7EDC-41A1-BF84-9BD7A5AE6F3C}" destId="{11BC8568-D9F6-44A4-A4A8-28A39E9C02B7}" srcOrd="0" destOrd="1" presId="urn:microsoft.com/office/officeart/2005/8/layout/hList6"/>
    <dgm:cxn modelId="{305AA08B-B1BC-468B-A622-A34ED9232620}" type="presOf" srcId="{8A070616-019C-464F-8E98-1CDD94E1FFAB}" destId="{F5675D2E-C5A8-457D-A409-67AD2620207B}" srcOrd="0" destOrd="0" presId="urn:microsoft.com/office/officeart/2005/8/layout/hList6"/>
    <dgm:cxn modelId="{B8C0240D-3160-4CDD-9559-C39BFBB5B9FD}" type="presOf" srcId="{4F7C12AB-9EE1-444B-8B75-8A6648F64292}" destId="{6CE4F61B-1926-4AD8-A3EB-B0CCC8EDD432}" srcOrd="0" destOrd="0" presId="urn:microsoft.com/office/officeart/2005/8/layout/hList6"/>
    <dgm:cxn modelId="{29206E5A-8EFA-4D43-A860-DAA55DB968F2}" type="presOf" srcId="{6CDFAB48-D6AC-47C2-A347-5A43A367BEF6}" destId="{11BC8568-D9F6-44A4-A4A8-28A39E9C02B7}" srcOrd="0" destOrd="0" presId="urn:microsoft.com/office/officeart/2005/8/layout/hList6"/>
    <dgm:cxn modelId="{E1F43A5F-7CEF-40D7-919C-F64DE2B351E6}" srcId="{4F7C12AB-9EE1-444B-8B75-8A6648F64292}" destId="{7B625BAC-2366-4C09-9B2B-3ACC35B62D0C}" srcOrd="1" destOrd="0" parTransId="{02458126-A362-4F69-8508-711D2BC7D2F6}" sibTransId="{F40DF85D-511C-41BF-912F-0EC26451C456}"/>
    <dgm:cxn modelId="{C0412D5E-8D15-4273-AC4C-4420928A3D20}" srcId="{4FF5522F-6073-468E-803A-D8E4B628D02E}" destId="{74FE9654-D428-4141-A768-0E4A03CA9BD1}" srcOrd="0" destOrd="0" parTransId="{7ED6FC48-DCA4-4BF1-B394-C361D6346FC3}" sibTransId="{CE809ADC-36BA-474F-AE75-81FCC934C1EA}"/>
    <dgm:cxn modelId="{5C3E70AC-1789-4C21-9932-0638583E66C9}" type="presOf" srcId="{4FF5522F-6073-468E-803A-D8E4B628D02E}" destId="{68D4F76B-8990-4EFC-897F-B1D14EF27F71}" srcOrd="0" destOrd="0" presId="urn:microsoft.com/office/officeart/2005/8/layout/hList6"/>
    <dgm:cxn modelId="{A442E1C2-CC22-4453-9EBE-569078B39B79}" srcId="{4F7C12AB-9EE1-444B-8B75-8A6648F64292}" destId="{6CDFAB48-D6AC-47C2-A347-5A43A367BEF6}" srcOrd="0" destOrd="0" parTransId="{FD3B1C91-5CAA-48EF-81A0-A4961645B640}" sibTransId="{F5968670-E7DE-4E4F-A416-FD6F7698D912}"/>
    <dgm:cxn modelId="{26B52576-665B-4405-839B-48D9C2BA820B}" srcId="{4F7C12AB-9EE1-444B-8B75-8A6648F64292}" destId="{4FF5522F-6073-468E-803A-D8E4B628D02E}" srcOrd="2" destOrd="0" parTransId="{9558FCA9-31EC-44A0-A9C7-68984E3F1E4A}" sibTransId="{1D008FAD-619A-463D-A653-861C44676773}"/>
    <dgm:cxn modelId="{4CA492EC-6BD8-4B72-81E4-7C12E01955E2}" type="presOf" srcId="{9CC36774-4698-4175-B26B-C25B869FB586}" destId="{0EF265F7-C825-4F77-88A9-1409673E559E}" srcOrd="0" destOrd="1" presId="urn:microsoft.com/office/officeart/2005/8/layout/hList6"/>
    <dgm:cxn modelId="{B9B15FE0-87A6-427C-AC21-BB515CEC5ADB}" srcId="{7B625BAC-2366-4C09-9B2B-3ACC35B62D0C}" destId="{9CC36774-4698-4175-B26B-C25B869FB586}" srcOrd="0" destOrd="0" parTransId="{93EA2880-52C0-4F11-9815-FC843B06F73D}" sibTransId="{AE9DD1A1-76D0-477D-8CF2-D84B1E3F9076}"/>
    <dgm:cxn modelId="{E490D729-72A1-40F4-AAE5-49F7D874847F}" srcId="{8A070616-019C-464F-8E98-1CDD94E1FFAB}" destId="{6D151A45-60E0-4D5F-8CAD-05C560C41D50}" srcOrd="0" destOrd="0" parTransId="{81A4FD69-6007-4AD6-AE40-A2118CF53CED}" sibTransId="{12387884-3035-4872-89B7-C3F2026D5595}"/>
    <dgm:cxn modelId="{E210F4D2-0BE5-42A3-94E2-064F42A36C64}" type="presOf" srcId="{6D151A45-60E0-4D5F-8CAD-05C560C41D50}" destId="{F5675D2E-C5A8-457D-A409-67AD2620207B}" srcOrd="0" destOrd="1" presId="urn:microsoft.com/office/officeart/2005/8/layout/hList6"/>
    <dgm:cxn modelId="{DCCF8E6E-8B3E-4A1A-9A00-6CB0D144A98F}" type="presParOf" srcId="{6CE4F61B-1926-4AD8-A3EB-B0CCC8EDD432}" destId="{11BC8568-D9F6-44A4-A4A8-28A39E9C02B7}" srcOrd="0" destOrd="0" presId="urn:microsoft.com/office/officeart/2005/8/layout/hList6"/>
    <dgm:cxn modelId="{AA42379B-3A2A-4E5D-9162-8D340A5582D6}" type="presParOf" srcId="{6CE4F61B-1926-4AD8-A3EB-B0CCC8EDD432}" destId="{6A5BE28A-EBC7-412C-9E34-5E06D13D296E}" srcOrd="1" destOrd="0" presId="urn:microsoft.com/office/officeart/2005/8/layout/hList6"/>
    <dgm:cxn modelId="{3E4FABB6-3C8A-4420-AD32-B66A3DE1DE24}" type="presParOf" srcId="{6CE4F61B-1926-4AD8-A3EB-B0CCC8EDD432}" destId="{0EF265F7-C825-4F77-88A9-1409673E559E}" srcOrd="2" destOrd="0" presId="urn:microsoft.com/office/officeart/2005/8/layout/hList6"/>
    <dgm:cxn modelId="{64C18AD0-4139-4DB4-88EB-DB699B440DB7}" type="presParOf" srcId="{6CE4F61B-1926-4AD8-A3EB-B0CCC8EDD432}" destId="{00C52843-8BD4-42F9-87AE-A553C7A8816A}" srcOrd="3" destOrd="0" presId="urn:microsoft.com/office/officeart/2005/8/layout/hList6"/>
    <dgm:cxn modelId="{EB26E01A-8F9C-4CD6-A5BB-6C587448DA30}" type="presParOf" srcId="{6CE4F61B-1926-4AD8-A3EB-B0CCC8EDD432}" destId="{68D4F76B-8990-4EFC-897F-B1D14EF27F71}" srcOrd="4" destOrd="0" presId="urn:microsoft.com/office/officeart/2005/8/layout/hList6"/>
    <dgm:cxn modelId="{76760201-6760-4DEE-ADCD-87428CED6F1C}" type="presParOf" srcId="{6CE4F61B-1926-4AD8-A3EB-B0CCC8EDD432}" destId="{B3DFFEFF-DCBD-4581-8E95-4671C0FD2681}" srcOrd="5" destOrd="0" presId="urn:microsoft.com/office/officeart/2005/8/layout/hList6"/>
    <dgm:cxn modelId="{6C777436-440D-45EC-8E3C-DCC124F1ABDA}" type="presParOf" srcId="{6CE4F61B-1926-4AD8-A3EB-B0CCC8EDD432}" destId="{F5675D2E-C5A8-457D-A409-67AD2620207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54A6BC-36E2-4D4C-A94F-3C8E8CCD1BCF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CF495E-4FFD-4898-893E-5DC3A497FBB2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Изменение отношения к учебе.</a:t>
          </a:r>
          <a:endParaRPr lang="ru-RU" sz="1800" dirty="0">
            <a:solidFill>
              <a:schemeClr val="tx1"/>
            </a:solidFill>
          </a:endParaRPr>
        </a:p>
      </dgm:t>
    </dgm:pt>
    <dgm:pt modelId="{BEF1575B-1C67-4526-B113-A5914A34BB9E}" type="parTrans" cxnId="{367D17D5-9350-4F39-9DA7-17CACB3A1ED4}">
      <dgm:prSet/>
      <dgm:spPr/>
      <dgm:t>
        <a:bodyPr/>
        <a:lstStyle/>
        <a:p>
          <a:endParaRPr lang="ru-RU"/>
        </a:p>
      </dgm:t>
    </dgm:pt>
    <dgm:pt modelId="{AC9BBFD2-DFDD-4453-BE16-C4CBC8474A32}" type="sibTrans" cxnId="{367D17D5-9350-4F39-9DA7-17CACB3A1ED4}">
      <dgm:prSet/>
      <dgm:spPr/>
      <dgm:t>
        <a:bodyPr/>
        <a:lstStyle/>
        <a:p>
          <a:endParaRPr lang="ru-RU"/>
        </a:p>
      </dgm:t>
    </dgm:pt>
    <dgm:pt modelId="{29E048E0-E566-40D5-9D99-68E730DED16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Повышение мотивации к получению знаний.</a:t>
          </a:r>
          <a:endParaRPr lang="ru-RU" sz="1800" dirty="0">
            <a:solidFill>
              <a:schemeClr val="tx1"/>
            </a:solidFill>
          </a:endParaRPr>
        </a:p>
      </dgm:t>
    </dgm:pt>
    <dgm:pt modelId="{2B017B4B-D113-4A28-AB80-60F33CF2968B}" type="parTrans" cxnId="{A3CEAFC1-7D14-4DD0-867F-215E72E6DBDC}">
      <dgm:prSet/>
      <dgm:spPr/>
      <dgm:t>
        <a:bodyPr/>
        <a:lstStyle/>
        <a:p>
          <a:endParaRPr lang="ru-RU"/>
        </a:p>
      </dgm:t>
    </dgm:pt>
    <dgm:pt modelId="{E2FBA0CC-3929-404D-BCA5-365AE91F1A8E}" type="sibTrans" cxnId="{A3CEAFC1-7D14-4DD0-867F-215E72E6DBDC}">
      <dgm:prSet/>
      <dgm:spPr/>
      <dgm:t>
        <a:bodyPr/>
        <a:lstStyle/>
        <a:p>
          <a:endParaRPr lang="ru-RU"/>
        </a:p>
      </dgm:t>
    </dgm:pt>
    <dgm:pt modelId="{D24CF9DA-BAFD-47EB-B412-CC9DC5B677E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Формирование способностей к самообучению и взаимному обучению.</a:t>
          </a:r>
          <a:endParaRPr lang="ru-RU" sz="1800" dirty="0">
            <a:solidFill>
              <a:schemeClr val="tx1"/>
            </a:solidFill>
          </a:endParaRPr>
        </a:p>
      </dgm:t>
    </dgm:pt>
    <dgm:pt modelId="{1F3BACCA-48C1-47E5-9022-24734051F81F}" type="parTrans" cxnId="{5F9441BA-A242-43A0-B824-13355E21028D}">
      <dgm:prSet/>
      <dgm:spPr/>
      <dgm:t>
        <a:bodyPr/>
        <a:lstStyle/>
        <a:p>
          <a:endParaRPr lang="ru-RU"/>
        </a:p>
      </dgm:t>
    </dgm:pt>
    <dgm:pt modelId="{B846A123-93EC-4C21-82CA-889B130CDC16}" type="sibTrans" cxnId="{5F9441BA-A242-43A0-B824-13355E21028D}">
      <dgm:prSet/>
      <dgm:spPr/>
      <dgm:t>
        <a:bodyPr/>
        <a:lstStyle/>
        <a:p>
          <a:endParaRPr lang="ru-RU"/>
        </a:p>
      </dgm:t>
    </dgm:pt>
    <dgm:pt modelId="{AD30CBE6-1BC0-4FC7-97A6-5F4A0B18A470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Умение находить оптимальные способы решения задач.</a:t>
          </a:r>
          <a:endParaRPr lang="ru-RU" sz="1800" dirty="0">
            <a:solidFill>
              <a:schemeClr val="tx1"/>
            </a:solidFill>
          </a:endParaRPr>
        </a:p>
      </dgm:t>
    </dgm:pt>
    <dgm:pt modelId="{F47FF62B-3C3B-4600-823F-B3409766960E}" type="parTrans" cxnId="{2E1F718D-B1F2-4EEB-8BBF-91CBEFFD8B4C}">
      <dgm:prSet/>
      <dgm:spPr/>
      <dgm:t>
        <a:bodyPr/>
        <a:lstStyle/>
        <a:p>
          <a:endParaRPr lang="ru-RU"/>
        </a:p>
      </dgm:t>
    </dgm:pt>
    <dgm:pt modelId="{81A4CCA2-8A92-469D-BAA1-37079D67C283}" type="sibTrans" cxnId="{2E1F718D-B1F2-4EEB-8BBF-91CBEFFD8B4C}">
      <dgm:prSet/>
      <dgm:spPr/>
      <dgm:t>
        <a:bodyPr/>
        <a:lstStyle/>
        <a:p>
          <a:endParaRPr lang="ru-RU"/>
        </a:p>
      </dgm:t>
    </dgm:pt>
    <dgm:pt modelId="{54480E29-30A5-41AF-B8DE-298EC389E4BF}">
      <dgm:prSet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Формирование широкого спектра УУД, личностных результатов.</a:t>
          </a:r>
          <a:endParaRPr lang="ru-RU" sz="1800" dirty="0">
            <a:solidFill>
              <a:schemeClr val="tx1"/>
            </a:solidFill>
          </a:endParaRPr>
        </a:p>
      </dgm:t>
    </dgm:pt>
    <dgm:pt modelId="{73A29235-D736-4C1D-AD2C-F96702C5EA37}" type="parTrans" cxnId="{2CAF7186-9DC1-40CB-9C18-C5E3E9C7DD31}">
      <dgm:prSet/>
      <dgm:spPr/>
      <dgm:t>
        <a:bodyPr/>
        <a:lstStyle/>
        <a:p>
          <a:endParaRPr lang="ru-RU"/>
        </a:p>
      </dgm:t>
    </dgm:pt>
    <dgm:pt modelId="{48384D97-1FF8-40EB-8D83-CAF67FBD5E99}" type="sibTrans" cxnId="{2CAF7186-9DC1-40CB-9C18-C5E3E9C7DD31}">
      <dgm:prSet/>
      <dgm:spPr/>
      <dgm:t>
        <a:bodyPr/>
        <a:lstStyle/>
        <a:p>
          <a:endParaRPr lang="ru-RU"/>
        </a:p>
      </dgm:t>
    </dgm:pt>
    <dgm:pt modelId="{31D56361-F046-4617-9043-8E1DD2D8FD01}" type="pres">
      <dgm:prSet presAssocID="{2554A6BC-36E2-4D4C-A94F-3C8E8CCD1BC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BBD952-85B4-43E1-958A-4509B67A0B49}" type="pres">
      <dgm:prSet presAssocID="{5DCF495E-4FFD-4898-893E-5DC3A497FBB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B0510-459D-4F21-9C0D-51C5C6F4ABD4}" type="pres">
      <dgm:prSet presAssocID="{5DCF495E-4FFD-4898-893E-5DC3A497FBB2}" presName="spNode" presStyleCnt="0"/>
      <dgm:spPr/>
    </dgm:pt>
    <dgm:pt modelId="{DDE83741-718E-44BF-945C-764BC20569D0}" type="pres">
      <dgm:prSet presAssocID="{AC9BBFD2-DFDD-4453-BE16-C4CBC8474A32}" presName="sibTrans" presStyleLbl="sibTrans1D1" presStyleIdx="0" presStyleCnt="5"/>
      <dgm:spPr/>
      <dgm:t>
        <a:bodyPr/>
        <a:lstStyle/>
        <a:p>
          <a:endParaRPr lang="ru-RU"/>
        </a:p>
      </dgm:t>
    </dgm:pt>
    <dgm:pt modelId="{369E8600-3F8F-48BD-8754-2503FD422F51}" type="pres">
      <dgm:prSet presAssocID="{29E048E0-E566-40D5-9D99-68E730DED1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3FFB55-0A71-4E76-958F-3C81DFE0863D}" type="pres">
      <dgm:prSet presAssocID="{29E048E0-E566-40D5-9D99-68E730DED16F}" presName="spNode" presStyleCnt="0"/>
      <dgm:spPr/>
    </dgm:pt>
    <dgm:pt modelId="{F3D23E7E-03C1-4599-9C9D-A9C5AE95665E}" type="pres">
      <dgm:prSet presAssocID="{E2FBA0CC-3929-404D-BCA5-365AE91F1A8E}" presName="sibTrans" presStyleLbl="sibTrans1D1" presStyleIdx="1" presStyleCnt="5"/>
      <dgm:spPr/>
      <dgm:t>
        <a:bodyPr/>
        <a:lstStyle/>
        <a:p>
          <a:endParaRPr lang="ru-RU"/>
        </a:p>
      </dgm:t>
    </dgm:pt>
    <dgm:pt modelId="{58892050-AF10-4FAB-9EC6-D31F014ED578}" type="pres">
      <dgm:prSet presAssocID="{D24CF9DA-BAFD-47EB-B412-CC9DC5B677E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AEF1EF-2F70-4055-8112-96BFF04DDA8D}" type="pres">
      <dgm:prSet presAssocID="{D24CF9DA-BAFD-47EB-B412-CC9DC5B677EF}" presName="spNode" presStyleCnt="0"/>
      <dgm:spPr/>
    </dgm:pt>
    <dgm:pt modelId="{F1FF0D58-4D70-4B27-975A-A67D751E2719}" type="pres">
      <dgm:prSet presAssocID="{B846A123-93EC-4C21-82CA-889B130CDC16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B79978F-B822-4A5B-AB8C-40C8829521A5}" type="pres">
      <dgm:prSet presAssocID="{54480E29-30A5-41AF-B8DE-298EC389E4B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C9853-645F-47DB-A0C9-CB9A338E2DA1}" type="pres">
      <dgm:prSet presAssocID="{54480E29-30A5-41AF-B8DE-298EC389E4BF}" presName="spNode" presStyleCnt="0"/>
      <dgm:spPr/>
    </dgm:pt>
    <dgm:pt modelId="{A4EFEDC6-A88D-419D-8DD2-8BC082010D9B}" type="pres">
      <dgm:prSet presAssocID="{48384D97-1FF8-40EB-8D83-CAF67FBD5E99}" presName="sibTrans" presStyleLbl="sibTrans1D1" presStyleIdx="3" presStyleCnt="5"/>
      <dgm:spPr/>
      <dgm:t>
        <a:bodyPr/>
        <a:lstStyle/>
        <a:p>
          <a:endParaRPr lang="ru-RU"/>
        </a:p>
      </dgm:t>
    </dgm:pt>
    <dgm:pt modelId="{ADAFA760-A8BB-48ED-8ADC-7A88C4BD9339}" type="pres">
      <dgm:prSet presAssocID="{AD30CBE6-1BC0-4FC7-97A6-5F4A0B18A47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75F2C-A60F-4648-98D7-89BE3474ECC0}" type="pres">
      <dgm:prSet presAssocID="{AD30CBE6-1BC0-4FC7-97A6-5F4A0B18A470}" presName="spNode" presStyleCnt="0"/>
      <dgm:spPr/>
    </dgm:pt>
    <dgm:pt modelId="{A1DBB480-7E37-40B0-9901-108A85CD15DB}" type="pres">
      <dgm:prSet presAssocID="{81A4CCA2-8A92-469D-BAA1-37079D67C283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98E9A999-5F4D-418E-8697-F91975CF0515}" type="presOf" srcId="{5DCF495E-4FFD-4898-893E-5DC3A497FBB2}" destId="{3EBBD952-85B4-43E1-958A-4509B67A0B49}" srcOrd="0" destOrd="0" presId="urn:microsoft.com/office/officeart/2005/8/layout/cycle6"/>
    <dgm:cxn modelId="{2FC8F49B-3EAE-4BF3-B0F4-FFDD5F7AC717}" type="presOf" srcId="{E2FBA0CC-3929-404D-BCA5-365AE91F1A8E}" destId="{F3D23E7E-03C1-4599-9C9D-A9C5AE95665E}" srcOrd="0" destOrd="0" presId="urn:microsoft.com/office/officeart/2005/8/layout/cycle6"/>
    <dgm:cxn modelId="{A3CEAFC1-7D14-4DD0-867F-215E72E6DBDC}" srcId="{2554A6BC-36E2-4D4C-A94F-3C8E8CCD1BCF}" destId="{29E048E0-E566-40D5-9D99-68E730DED16F}" srcOrd="1" destOrd="0" parTransId="{2B017B4B-D113-4A28-AB80-60F33CF2968B}" sibTransId="{E2FBA0CC-3929-404D-BCA5-365AE91F1A8E}"/>
    <dgm:cxn modelId="{05F70236-6092-49CA-A5D7-B2000019EC48}" type="presOf" srcId="{AC9BBFD2-DFDD-4453-BE16-C4CBC8474A32}" destId="{DDE83741-718E-44BF-945C-764BC20569D0}" srcOrd="0" destOrd="0" presId="urn:microsoft.com/office/officeart/2005/8/layout/cycle6"/>
    <dgm:cxn modelId="{ABF5721D-2FB0-4086-9000-D4C3147D7008}" type="presOf" srcId="{AD30CBE6-1BC0-4FC7-97A6-5F4A0B18A470}" destId="{ADAFA760-A8BB-48ED-8ADC-7A88C4BD9339}" srcOrd="0" destOrd="0" presId="urn:microsoft.com/office/officeart/2005/8/layout/cycle6"/>
    <dgm:cxn modelId="{2E1F718D-B1F2-4EEB-8BBF-91CBEFFD8B4C}" srcId="{2554A6BC-36E2-4D4C-A94F-3C8E8CCD1BCF}" destId="{AD30CBE6-1BC0-4FC7-97A6-5F4A0B18A470}" srcOrd="4" destOrd="0" parTransId="{F47FF62B-3C3B-4600-823F-B3409766960E}" sibTransId="{81A4CCA2-8A92-469D-BAA1-37079D67C283}"/>
    <dgm:cxn modelId="{036D129C-F042-4A40-912F-EB9975BD044E}" type="presOf" srcId="{81A4CCA2-8A92-469D-BAA1-37079D67C283}" destId="{A1DBB480-7E37-40B0-9901-108A85CD15DB}" srcOrd="0" destOrd="0" presId="urn:microsoft.com/office/officeart/2005/8/layout/cycle6"/>
    <dgm:cxn modelId="{7FA65496-D8D4-44B1-9364-7D652435DEE3}" type="presOf" srcId="{54480E29-30A5-41AF-B8DE-298EC389E4BF}" destId="{0B79978F-B822-4A5B-AB8C-40C8829521A5}" srcOrd="0" destOrd="0" presId="urn:microsoft.com/office/officeart/2005/8/layout/cycle6"/>
    <dgm:cxn modelId="{5F9441BA-A242-43A0-B824-13355E21028D}" srcId="{2554A6BC-36E2-4D4C-A94F-3C8E8CCD1BCF}" destId="{D24CF9DA-BAFD-47EB-B412-CC9DC5B677EF}" srcOrd="2" destOrd="0" parTransId="{1F3BACCA-48C1-47E5-9022-24734051F81F}" sibTransId="{B846A123-93EC-4C21-82CA-889B130CDC16}"/>
    <dgm:cxn modelId="{367D17D5-9350-4F39-9DA7-17CACB3A1ED4}" srcId="{2554A6BC-36E2-4D4C-A94F-3C8E8CCD1BCF}" destId="{5DCF495E-4FFD-4898-893E-5DC3A497FBB2}" srcOrd="0" destOrd="0" parTransId="{BEF1575B-1C67-4526-B113-A5914A34BB9E}" sibTransId="{AC9BBFD2-DFDD-4453-BE16-C4CBC8474A32}"/>
    <dgm:cxn modelId="{19953449-68AB-4316-960D-D4CC79ABC409}" type="presOf" srcId="{B846A123-93EC-4C21-82CA-889B130CDC16}" destId="{F1FF0D58-4D70-4B27-975A-A67D751E2719}" srcOrd="0" destOrd="0" presId="urn:microsoft.com/office/officeart/2005/8/layout/cycle6"/>
    <dgm:cxn modelId="{095C8E8F-E393-453F-9229-6DDCE0474069}" type="presOf" srcId="{48384D97-1FF8-40EB-8D83-CAF67FBD5E99}" destId="{A4EFEDC6-A88D-419D-8DD2-8BC082010D9B}" srcOrd="0" destOrd="0" presId="urn:microsoft.com/office/officeart/2005/8/layout/cycle6"/>
    <dgm:cxn modelId="{AF732DC5-A9DD-4056-BD0E-27606518568D}" type="presOf" srcId="{29E048E0-E566-40D5-9D99-68E730DED16F}" destId="{369E8600-3F8F-48BD-8754-2503FD422F51}" srcOrd="0" destOrd="0" presId="urn:microsoft.com/office/officeart/2005/8/layout/cycle6"/>
    <dgm:cxn modelId="{DFE68AE6-44F8-447B-A450-744348D0FB04}" type="presOf" srcId="{2554A6BC-36E2-4D4C-A94F-3C8E8CCD1BCF}" destId="{31D56361-F046-4617-9043-8E1DD2D8FD01}" srcOrd="0" destOrd="0" presId="urn:microsoft.com/office/officeart/2005/8/layout/cycle6"/>
    <dgm:cxn modelId="{77147874-98C9-4627-93F7-F56312EFA9B8}" type="presOf" srcId="{D24CF9DA-BAFD-47EB-B412-CC9DC5B677EF}" destId="{58892050-AF10-4FAB-9EC6-D31F014ED578}" srcOrd="0" destOrd="0" presId="urn:microsoft.com/office/officeart/2005/8/layout/cycle6"/>
    <dgm:cxn modelId="{2CAF7186-9DC1-40CB-9C18-C5E3E9C7DD31}" srcId="{2554A6BC-36E2-4D4C-A94F-3C8E8CCD1BCF}" destId="{54480E29-30A5-41AF-B8DE-298EC389E4BF}" srcOrd="3" destOrd="0" parTransId="{73A29235-D736-4C1D-AD2C-F96702C5EA37}" sibTransId="{48384D97-1FF8-40EB-8D83-CAF67FBD5E99}"/>
    <dgm:cxn modelId="{54C350A7-803D-48E0-956A-EB8D68D93C62}" type="presParOf" srcId="{31D56361-F046-4617-9043-8E1DD2D8FD01}" destId="{3EBBD952-85B4-43E1-958A-4509B67A0B49}" srcOrd="0" destOrd="0" presId="urn:microsoft.com/office/officeart/2005/8/layout/cycle6"/>
    <dgm:cxn modelId="{04944D33-DA49-427C-8C44-54DA97356431}" type="presParOf" srcId="{31D56361-F046-4617-9043-8E1DD2D8FD01}" destId="{095B0510-459D-4F21-9C0D-51C5C6F4ABD4}" srcOrd="1" destOrd="0" presId="urn:microsoft.com/office/officeart/2005/8/layout/cycle6"/>
    <dgm:cxn modelId="{5A9485B8-74D0-445F-8184-02AA8B79D63F}" type="presParOf" srcId="{31D56361-F046-4617-9043-8E1DD2D8FD01}" destId="{DDE83741-718E-44BF-945C-764BC20569D0}" srcOrd="2" destOrd="0" presId="urn:microsoft.com/office/officeart/2005/8/layout/cycle6"/>
    <dgm:cxn modelId="{5E227631-28E2-4A0D-9A31-509D21D153FA}" type="presParOf" srcId="{31D56361-F046-4617-9043-8E1DD2D8FD01}" destId="{369E8600-3F8F-48BD-8754-2503FD422F51}" srcOrd="3" destOrd="0" presId="urn:microsoft.com/office/officeart/2005/8/layout/cycle6"/>
    <dgm:cxn modelId="{A39205EF-3FE6-408B-A6DD-C7454DC40E57}" type="presParOf" srcId="{31D56361-F046-4617-9043-8E1DD2D8FD01}" destId="{D33FFB55-0A71-4E76-958F-3C81DFE0863D}" srcOrd="4" destOrd="0" presId="urn:microsoft.com/office/officeart/2005/8/layout/cycle6"/>
    <dgm:cxn modelId="{BC1113BC-85F0-452B-94B3-8B575EBE950A}" type="presParOf" srcId="{31D56361-F046-4617-9043-8E1DD2D8FD01}" destId="{F3D23E7E-03C1-4599-9C9D-A9C5AE95665E}" srcOrd="5" destOrd="0" presId="urn:microsoft.com/office/officeart/2005/8/layout/cycle6"/>
    <dgm:cxn modelId="{0DF0B294-03F5-42B6-A1F4-EBB7CDBB764A}" type="presParOf" srcId="{31D56361-F046-4617-9043-8E1DD2D8FD01}" destId="{58892050-AF10-4FAB-9EC6-D31F014ED578}" srcOrd="6" destOrd="0" presId="urn:microsoft.com/office/officeart/2005/8/layout/cycle6"/>
    <dgm:cxn modelId="{A90162D8-2100-4F49-B3C2-6ED56C652208}" type="presParOf" srcId="{31D56361-F046-4617-9043-8E1DD2D8FD01}" destId="{5FAEF1EF-2F70-4055-8112-96BFF04DDA8D}" srcOrd="7" destOrd="0" presId="urn:microsoft.com/office/officeart/2005/8/layout/cycle6"/>
    <dgm:cxn modelId="{956D53E7-D7AF-4F63-A86C-99E28B5FB3CA}" type="presParOf" srcId="{31D56361-F046-4617-9043-8E1DD2D8FD01}" destId="{F1FF0D58-4D70-4B27-975A-A67D751E2719}" srcOrd="8" destOrd="0" presId="urn:microsoft.com/office/officeart/2005/8/layout/cycle6"/>
    <dgm:cxn modelId="{F67AB643-514C-4EE3-BB31-E4F23B7A093F}" type="presParOf" srcId="{31D56361-F046-4617-9043-8E1DD2D8FD01}" destId="{0B79978F-B822-4A5B-AB8C-40C8829521A5}" srcOrd="9" destOrd="0" presId="urn:microsoft.com/office/officeart/2005/8/layout/cycle6"/>
    <dgm:cxn modelId="{7B06BB23-2DC4-45D0-A0D3-D667437FECE0}" type="presParOf" srcId="{31D56361-F046-4617-9043-8E1DD2D8FD01}" destId="{09FC9853-645F-47DB-A0C9-CB9A338E2DA1}" srcOrd="10" destOrd="0" presId="urn:microsoft.com/office/officeart/2005/8/layout/cycle6"/>
    <dgm:cxn modelId="{26FD2056-CE30-4207-AC86-2BED0241A9DE}" type="presParOf" srcId="{31D56361-F046-4617-9043-8E1DD2D8FD01}" destId="{A4EFEDC6-A88D-419D-8DD2-8BC082010D9B}" srcOrd="11" destOrd="0" presId="urn:microsoft.com/office/officeart/2005/8/layout/cycle6"/>
    <dgm:cxn modelId="{80F74F97-B6EF-4603-BEBC-AE8B3DDA472C}" type="presParOf" srcId="{31D56361-F046-4617-9043-8E1DD2D8FD01}" destId="{ADAFA760-A8BB-48ED-8ADC-7A88C4BD9339}" srcOrd="12" destOrd="0" presId="urn:microsoft.com/office/officeart/2005/8/layout/cycle6"/>
    <dgm:cxn modelId="{0B7F51D1-75EB-4A2E-A5ED-6A84BB0A96B2}" type="presParOf" srcId="{31D56361-F046-4617-9043-8E1DD2D8FD01}" destId="{16C75F2C-A60F-4648-98D7-89BE3474ECC0}" srcOrd="13" destOrd="0" presId="urn:microsoft.com/office/officeart/2005/8/layout/cycle6"/>
    <dgm:cxn modelId="{6CDC3FF4-EA1A-438B-A6D4-87F574DA120A}" type="presParOf" srcId="{31D56361-F046-4617-9043-8E1DD2D8FD01}" destId="{A1DBB480-7E37-40B0-9901-108A85CD15D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382DCE-7858-4BEF-B3DA-F850A06D7A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42F2714D-F42D-4C88-BDB4-8F6CDBBCA947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Активизация познавательной 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313AB19A-288C-40C6-84A1-9613554506C7}" type="parTrans" cxnId="{9CE2088E-8F5F-47D3-9B18-45410D2F6E3E}">
      <dgm:prSet/>
      <dgm:spPr/>
      <dgm:t>
        <a:bodyPr/>
        <a:lstStyle/>
        <a:p>
          <a:endParaRPr lang="ru-RU"/>
        </a:p>
      </dgm:t>
    </dgm:pt>
    <dgm:pt modelId="{76F601DB-06CC-4DEC-9B3C-EC5ADC8FECA5}" type="sibTrans" cxnId="{9CE2088E-8F5F-47D3-9B18-45410D2F6E3E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ru-RU"/>
        </a:p>
      </dgm:t>
    </dgm:pt>
    <dgm:pt modelId="{E1978E2E-FA67-44CC-9491-BFDA3194E558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Формирование креативного и критического мышления</a:t>
          </a:r>
          <a:endParaRPr lang="ru-RU" dirty="0">
            <a:solidFill>
              <a:schemeClr val="tx1"/>
            </a:solidFill>
          </a:endParaRPr>
        </a:p>
      </dgm:t>
    </dgm:pt>
    <dgm:pt modelId="{2D3F3373-427D-4A85-B571-B76536115E0D}" type="parTrans" cxnId="{3C4577EA-E7AA-48A0-97CF-9210F061FF6A}">
      <dgm:prSet/>
      <dgm:spPr/>
      <dgm:t>
        <a:bodyPr/>
        <a:lstStyle/>
        <a:p>
          <a:endParaRPr lang="ru-RU"/>
        </a:p>
      </dgm:t>
    </dgm:pt>
    <dgm:pt modelId="{BC9DB26E-5E20-44EB-B1AF-2800C5B24346}" type="sibTrans" cxnId="{3C4577EA-E7AA-48A0-97CF-9210F061FF6A}">
      <dgm:prSet/>
      <dgm:spPr/>
      <dgm:t>
        <a:bodyPr/>
        <a:lstStyle/>
        <a:p>
          <a:endParaRPr lang="ru-RU"/>
        </a:p>
      </dgm:t>
    </dgm:pt>
    <dgm:pt modelId="{866B26E7-19E8-41F2-96F8-807D9F1B24A5}">
      <dgm:prSet phldrT="[Текст]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Межпредметные связи</a:t>
          </a:r>
          <a:endParaRPr lang="ru-RU" dirty="0">
            <a:solidFill>
              <a:schemeClr val="tx1"/>
            </a:solidFill>
          </a:endParaRPr>
        </a:p>
      </dgm:t>
    </dgm:pt>
    <dgm:pt modelId="{9CCDC10B-3476-46F0-9510-10A9B9FCFB3F}" type="parTrans" cxnId="{BE70AFAF-1974-408C-96CC-95B51BB0F47B}">
      <dgm:prSet/>
      <dgm:spPr/>
      <dgm:t>
        <a:bodyPr/>
        <a:lstStyle/>
        <a:p>
          <a:endParaRPr lang="ru-RU"/>
        </a:p>
      </dgm:t>
    </dgm:pt>
    <dgm:pt modelId="{63B1BF69-0EC2-4988-BE36-717D6FDF2776}" type="sibTrans" cxnId="{BE70AFAF-1974-408C-96CC-95B51BB0F47B}">
      <dgm:prSet/>
      <dgm:spPr/>
      <dgm:t>
        <a:bodyPr/>
        <a:lstStyle/>
        <a:p>
          <a:endParaRPr lang="ru-RU"/>
        </a:p>
      </dgm:t>
    </dgm:pt>
    <dgm:pt modelId="{793C875A-1E6E-4F21-87A0-C843E185B6FE}">
      <dgm:prSet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Исследовательская работа</a:t>
          </a:r>
          <a:endParaRPr lang="ru-RU" dirty="0">
            <a:solidFill>
              <a:schemeClr val="tx1"/>
            </a:solidFill>
          </a:endParaRPr>
        </a:p>
      </dgm:t>
    </dgm:pt>
    <dgm:pt modelId="{9D719E76-BE32-4B93-A497-FA27B656D81D}" type="parTrans" cxnId="{904ABDCC-C45E-4734-9E80-4D3CE62DA389}">
      <dgm:prSet/>
      <dgm:spPr/>
      <dgm:t>
        <a:bodyPr/>
        <a:lstStyle/>
        <a:p>
          <a:endParaRPr lang="ru-RU"/>
        </a:p>
      </dgm:t>
    </dgm:pt>
    <dgm:pt modelId="{92299A82-5C87-4846-907B-76D981CC8B09}" type="sibTrans" cxnId="{904ABDCC-C45E-4734-9E80-4D3CE62DA389}">
      <dgm:prSet/>
      <dgm:spPr/>
      <dgm:t>
        <a:bodyPr/>
        <a:lstStyle/>
        <a:p>
          <a:endParaRPr lang="ru-RU"/>
        </a:p>
      </dgm:t>
    </dgm:pt>
    <dgm:pt modelId="{6C4E0C3D-C25A-4ED0-9B01-BAEABF411EFC}">
      <dgm:prSet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Связь учебного материала с жизненным опытом</a:t>
          </a:r>
          <a:endParaRPr lang="ru-RU" dirty="0">
            <a:solidFill>
              <a:schemeClr val="tx1"/>
            </a:solidFill>
          </a:endParaRPr>
        </a:p>
      </dgm:t>
    </dgm:pt>
    <dgm:pt modelId="{F017732D-6767-4B7F-A512-25A504C984C5}" type="parTrans" cxnId="{5B861B69-5AD9-4869-9DB5-E19F50E44A90}">
      <dgm:prSet/>
      <dgm:spPr/>
      <dgm:t>
        <a:bodyPr/>
        <a:lstStyle/>
        <a:p>
          <a:endParaRPr lang="ru-RU"/>
        </a:p>
      </dgm:t>
    </dgm:pt>
    <dgm:pt modelId="{2DC994BE-C6E0-4AD5-8B25-C53CA946B759}" type="sibTrans" cxnId="{5B861B69-5AD9-4869-9DB5-E19F50E44A90}">
      <dgm:prSet/>
      <dgm:spPr/>
      <dgm:t>
        <a:bodyPr/>
        <a:lstStyle/>
        <a:p>
          <a:endParaRPr lang="ru-RU"/>
        </a:p>
      </dgm:t>
    </dgm:pt>
    <dgm:pt modelId="{BFBC0D93-A9BF-4F5F-BBB9-8EAABD23E19E}" type="pres">
      <dgm:prSet presAssocID="{F5382DCE-7858-4BEF-B3DA-F850A06D7A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F93F359-423B-44F4-8132-705BFD229BCD}" type="pres">
      <dgm:prSet presAssocID="{F5382DCE-7858-4BEF-B3DA-F850A06D7A0C}" presName="Name1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21302E17-47A9-4E20-B6DC-9488DFE6715B}" type="pres">
      <dgm:prSet presAssocID="{F5382DCE-7858-4BEF-B3DA-F850A06D7A0C}" presName="cycl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5D881F93-A156-4640-92D2-675C8A519B2C}" type="pres">
      <dgm:prSet presAssocID="{F5382DCE-7858-4BEF-B3DA-F850A06D7A0C}" presName="srcNode" presStyleLbl="node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0216CCC3-D057-483E-9865-263B90BD05A2}" type="pres">
      <dgm:prSet presAssocID="{F5382DCE-7858-4BEF-B3DA-F850A06D7A0C}" presName="conn" presStyleLbl="parChTrans1D2" presStyleIdx="0" presStyleCnt="1"/>
      <dgm:spPr/>
      <dgm:t>
        <a:bodyPr/>
        <a:lstStyle/>
        <a:p>
          <a:endParaRPr lang="ru-RU"/>
        </a:p>
      </dgm:t>
    </dgm:pt>
    <dgm:pt modelId="{8B1EEE46-10AE-414D-A939-6CB6DC87ADF6}" type="pres">
      <dgm:prSet presAssocID="{F5382DCE-7858-4BEF-B3DA-F850A06D7A0C}" presName="extraNode" presStyleLbl="node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6F8267B0-6104-491A-BE8B-A601160AF8D7}" type="pres">
      <dgm:prSet presAssocID="{F5382DCE-7858-4BEF-B3DA-F850A06D7A0C}" presName="dstNode" presStyleLbl="node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5786C36-DF6B-4600-9B6A-70AD0C0FC75B}" type="pres">
      <dgm:prSet presAssocID="{42F2714D-F42D-4C88-BDB4-8F6CDBBCA947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39A70-0704-4E98-9264-525D3F89F117}" type="pres">
      <dgm:prSet presAssocID="{42F2714D-F42D-4C88-BDB4-8F6CDBBCA947}" presName="accent_1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62104D55-F001-4A7A-B785-4EA5098E39CC}" type="pres">
      <dgm:prSet presAssocID="{42F2714D-F42D-4C88-BDB4-8F6CDBBCA947}" presName="accentRepeatNode" presStyleLbl="solidFgAcc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7696604-5047-45AA-8818-570D55D94FBE}" type="pres">
      <dgm:prSet presAssocID="{E1978E2E-FA67-44CC-9491-BFDA3194E558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AC3D0-441B-4FA6-98B4-F43F0A78E612}" type="pres">
      <dgm:prSet presAssocID="{E1978E2E-FA67-44CC-9491-BFDA3194E558}" presName="accent_2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97AB07F-3F32-40CF-B070-CFA50CA2619C}" type="pres">
      <dgm:prSet presAssocID="{E1978E2E-FA67-44CC-9491-BFDA3194E558}" presName="accentRepeatNode" presStyleLbl="solidFgAcc1" presStyleIdx="1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8E9F55BD-6ABB-40D2-923D-CEB5BED92DEA}" type="pres">
      <dgm:prSet presAssocID="{866B26E7-19E8-41F2-96F8-807D9F1B24A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6D95F-BBBF-4143-87E0-98BFB07C0049}" type="pres">
      <dgm:prSet presAssocID="{866B26E7-19E8-41F2-96F8-807D9F1B24A5}" presName="accent_3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E370C40C-3906-4EAF-A150-AAF7585FD1C5}" type="pres">
      <dgm:prSet presAssocID="{866B26E7-19E8-41F2-96F8-807D9F1B24A5}" presName="accentRepeatNode" presStyleLbl="solidFgAcc1" presStyleIdx="2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904BCCDD-C0D0-4DA9-AAAE-33B8456858C1}" type="pres">
      <dgm:prSet presAssocID="{793C875A-1E6E-4F21-87A0-C843E185B6F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BC5C8-D4BB-4574-9211-05AD721F0CFF}" type="pres">
      <dgm:prSet presAssocID="{793C875A-1E6E-4F21-87A0-C843E185B6FE}" presName="accent_4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801B570A-4C73-4411-B5A7-8E5ACB3CA939}" type="pres">
      <dgm:prSet presAssocID="{793C875A-1E6E-4F21-87A0-C843E185B6FE}" presName="accentRepeatNode" presStyleLbl="solidFgAcc1" presStyleIdx="3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32BD0407-5159-4446-B105-420A6A12D8BC}" type="pres">
      <dgm:prSet presAssocID="{6C4E0C3D-C25A-4ED0-9B01-BAEABF411EF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14070-E11C-4275-B0EB-4E18941AFE92}" type="pres">
      <dgm:prSet presAssocID="{6C4E0C3D-C25A-4ED0-9B01-BAEABF411EFC}" presName="accent_5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BBD6C35F-0C66-45F0-A08B-68BE5118ED01}" type="pres">
      <dgm:prSet presAssocID="{6C4E0C3D-C25A-4ED0-9B01-BAEABF411EFC}" presName="accentRepeatNode" presStyleLbl="solidFgAcc1" presStyleIdx="4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</dgm:ptLst>
  <dgm:cxnLst>
    <dgm:cxn modelId="{BE70AFAF-1974-408C-96CC-95B51BB0F47B}" srcId="{F5382DCE-7858-4BEF-B3DA-F850A06D7A0C}" destId="{866B26E7-19E8-41F2-96F8-807D9F1B24A5}" srcOrd="2" destOrd="0" parTransId="{9CCDC10B-3476-46F0-9510-10A9B9FCFB3F}" sibTransId="{63B1BF69-0EC2-4988-BE36-717D6FDF2776}"/>
    <dgm:cxn modelId="{A9FF4325-01E5-49E7-AD7E-CE28610C3121}" type="presOf" srcId="{42F2714D-F42D-4C88-BDB4-8F6CDBBCA947}" destId="{45786C36-DF6B-4600-9B6A-70AD0C0FC75B}" srcOrd="0" destOrd="0" presId="urn:microsoft.com/office/officeart/2008/layout/VerticalCurvedList"/>
    <dgm:cxn modelId="{73C8B790-0F42-488F-95A1-043B53ABBE12}" type="presOf" srcId="{E1978E2E-FA67-44CC-9491-BFDA3194E558}" destId="{17696604-5047-45AA-8818-570D55D94FBE}" srcOrd="0" destOrd="0" presId="urn:microsoft.com/office/officeart/2008/layout/VerticalCurvedList"/>
    <dgm:cxn modelId="{904ABDCC-C45E-4734-9E80-4D3CE62DA389}" srcId="{F5382DCE-7858-4BEF-B3DA-F850A06D7A0C}" destId="{793C875A-1E6E-4F21-87A0-C843E185B6FE}" srcOrd="3" destOrd="0" parTransId="{9D719E76-BE32-4B93-A497-FA27B656D81D}" sibTransId="{92299A82-5C87-4846-907B-76D981CC8B09}"/>
    <dgm:cxn modelId="{AEDF2CA1-EACE-49EE-BE5D-B9FE5DDA5EE0}" type="presOf" srcId="{76F601DB-06CC-4DEC-9B3C-EC5ADC8FECA5}" destId="{0216CCC3-D057-483E-9865-263B90BD05A2}" srcOrd="0" destOrd="0" presId="urn:microsoft.com/office/officeart/2008/layout/VerticalCurvedList"/>
    <dgm:cxn modelId="{3C4577EA-E7AA-48A0-97CF-9210F061FF6A}" srcId="{F5382DCE-7858-4BEF-B3DA-F850A06D7A0C}" destId="{E1978E2E-FA67-44CC-9491-BFDA3194E558}" srcOrd="1" destOrd="0" parTransId="{2D3F3373-427D-4A85-B571-B76536115E0D}" sibTransId="{BC9DB26E-5E20-44EB-B1AF-2800C5B24346}"/>
    <dgm:cxn modelId="{357C5AC9-B24C-4D22-9A34-945EFF9020C8}" type="presOf" srcId="{793C875A-1E6E-4F21-87A0-C843E185B6FE}" destId="{904BCCDD-C0D0-4DA9-AAAE-33B8456858C1}" srcOrd="0" destOrd="0" presId="urn:microsoft.com/office/officeart/2008/layout/VerticalCurvedList"/>
    <dgm:cxn modelId="{3D9E06BD-7C18-4876-A748-3BF2FB367FC4}" type="presOf" srcId="{866B26E7-19E8-41F2-96F8-807D9F1B24A5}" destId="{8E9F55BD-6ABB-40D2-923D-CEB5BED92DEA}" srcOrd="0" destOrd="0" presId="urn:microsoft.com/office/officeart/2008/layout/VerticalCurvedList"/>
    <dgm:cxn modelId="{7252AB61-E6AB-4AC1-8019-911B409FC319}" type="presOf" srcId="{F5382DCE-7858-4BEF-B3DA-F850A06D7A0C}" destId="{BFBC0D93-A9BF-4F5F-BBB9-8EAABD23E19E}" srcOrd="0" destOrd="0" presId="urn:microsoft.com/office/officeart/2008/layout/VerticalCurvedList"/>
    <dgm:cxn modelId="{5B861B69-5AD9-4869-9DB5-E19F50E44A90}" srcId="{F5382DCE-7858-4BEF-B3DA-F850A06D7A0C}" destId="{6C4E0C3D-C25A-4ED0-9B01-BAEABF411EFC}" srcOrd="4" destOrd="0" parTransId="{F017732D-6767-4B7F-A512-25A504C984C5}" sibTransId="{2DC994BE-C6E0-4AD5-8B25-C53CA946B759}"/>
    <dgm:cxn modelId="{672A9382-BE60-49A7-B7A9-4C7E7E4D7086}" type="presOf" srcId="{6C4E0C3D-C25A-4ED0-9B01-BAEABF411EFC}" destId="{32BD0407-5159-4446-B105-420A6A12D8BC}" srcOrd="0" destOrd="0" presId="urn:microsoft.com/office/officeart/2008/layout/VerticalCurvedList"/>
    <dgm:cxn modelId="{9CE2088E-8F5F-47D3-9B18-45410D2F6E3E}" srcId="{F5382DCE-7858-4BEF-B3DA-F850A06D7A0C}" destId="{42F2714D-F42D-4C88-BDB4-8F6CDBBCA947}" srcOrd="0" destOrd="0" parTransId="{313AB19A-288C-40C6-84A1-9613554506C7}" sibTransId="{76F601DB-06CC-4DEC-9B3C-EC5ADC8FECA5}"/>
    <dgm:cxn modelId="{A6DFA0C2-B61B-4D32-AB95-9E40C4F7F220}" type="presParOf" srcId="{BFBC0D93-A9BF-4F5F-BBB9-8EAABD23E19E}" destId="{1F93F359-423B-44F4-8132-705BFD229BCD}" srcOrd="0" destOrd="0" presId="urn:microsoft.com/office/officeart/2008/layout/VerticalCurvedList"/>
    <dgm:cxn modelId="{A62A0CA0-0403-4C5F-BA3F-B4F0514183C4}" type="presParOf" srcId="{1F93F359-423B-44F4-8132-705BFD229BCD}" destId="{21302E17-47A9-4E20-B6DC-9488DFE6715B}" srcOrd="0" destOrd="0" presId="urn:microsoft.com/office/officeart/2008/layout/VerticalCurvedList"/>
    <dgm:cxn modelId="{6EF6A095-25D5-42C4-BE07-A28CAFAB8104}" type="presParOf" srcId="{21302E17-47A9-4E20-B6DC-9488DFE6715B}" destId="{5D881F93-A156-4640-92D2-675C8A519B2C}" srcOrd="0" destOrd="0" presId="urn:microsoft.com/office/officeart/2008/layout/VerticalCurvedList"/>
    <dgm:cxn modelId="{4C29CAC3-F182-424B-B1DE-AB804AB05D91}" type="presParOf" srcId="{21302E17-47A9-4E20-B6DC-9488DFE6715B}" destId="{0216CCC3-D057-483E-9865-263B90BD05A2}" srcOrd="1" destOrd="0" presId="urn:microsoft.com/office/officeart/2008/layout/VerticalCurvedList"/>
    <dgm:cxn modelId="{83F9A5BB-8001-42FE-B06C-3181007D70ED}" type="presParOf" srcId="{21302E17-47A9-4E20-B6DC-9488DFE6715B}" destId="{8B1EEE46-10AE-414D-A939-6CB6DC87ADF6}" srcOrd="2" destOrd="0" presId="urn:microsoft.com/office/officeart/2008/layout/VerticalCurvedList"/>
    <dgm:cxn modelId="{4FDB042A-8639-4CDF-BD20-474DE6945D49}" type="presParOf" srcId="{21302E17-47A9-4E20-B6DC-9488DFE6715B}" destId="{6F8267B0-6104-491A-BE8B-A601160AF8D7}" srcOrd="3" destOrd="0" presId="urn:microsoft.com/office/officeart/2008/layout/VerticalCurvedList"/>
    <dgm:cxn modelId="{264FAEA2-4ED2-40B6-A36C-4A452A5C685B}" type="presParOf" srcId="{1F93F359-423B-44F4-8132-705BFD229BCD}" destId="{45786C36-DF6B-4600-9B6A-70AD0C0FC75B}" srcOrd="1" destOrd="0" presId="urn:microsoft.com/office/officeart/2008/layout/VerticalCurvedList"/>
    <dgm:cxn modelId="{ECBD30C6-8B0F-42B5-848C-0C45B97DD5C9}" type="presParOf" srcId="{1F93F359-423B-44F4-8132-705BFD229BCD}" destId="{2D239A70-0704-4E98-9264-525D3F89F117}" srcOrd="2" destOrd="0" presId="urn:microsoft.com/office/officeart/2008/layout/VerticalCurvedList"/>
    <dgm:cxn modelId="{AB4E63FA-CF2B-41B6-9AE6-C971CB9E4138}" type="presParOf" srcId="{2D239A70-0704-4E98-9264-525D3F89F117}" destId="{62104D55-F001-4A7A-B785-4EA5098E39CC}" srcOrd="0" destOrd="0" presId="urn:microsoft.com/office/officeart/2008/layout/VerticalCurvedList"/>
    <dgm:cxn modelId="{DD4D92CF-4EF8-4764-B7C5-EA9FAECCBB43}" type="presParOf" srcId="{1F93F359-423B-44F4-8132-705BFD229BCD}" destId="{17696604-5047-45AA-8818-570D55D94FBE}" srcOrd="3" destOrd="0" presId="urn:microsoft.com/office/officeart/2008/layout/VerticalCurvedList"/>
    <dgm:cxn modelId="{94546666-545C-465F-8CFF-7DC25C583E0A}" type="presParOf" srcId="{1F93F359-423B-44F4-8132-705BFD229BCD}" destId="{9D3AC3D0-441B-4FA6-98B4-F43F0A78E612}" srcOrd="4" destOrd="0" presId="urn:microsoft.com/office/officeart/2008/layout/VerticalCurvedList"/>
    <dgm:cxn modelId="{71F1478D-0D8D-4988-BB10-ABF58D5259D4}" type="presParOf" srcId="{9D3AC3D0-441B-4FA6-98B4-F43F0A78E612}" destId="{197AB07F-3F32-40CF-B070-CFA50CA2619C}" srcOrd="0" destOrd="0" presId="urn:microsoft.com/office/officeart/2008/layout/VerticalCurvedList"/>
    <dgm:cxn modelId="{90B8EFD3-56C5-4EB3-B486-5F929BB07A95}" type="presParOf" srcId="{1F93F359-423B-44F4-8132-705BFD229BCD}" destId="{8E9F55BD-6ABB-40D2-923D-CEB5BED92DEA}" srcOrd="5" destOrd="0" presId="urn:microsoft.com/office/officeart/2008/layout/VerticalCurvedList"/>
    <dgm:cxn modelId="{14586157-163D-4627-AE43-F38B3D24F7F1}" type="presParOf" srcId="{1F93F359-423B-44F4-8132-705BFD229BCD}" destId="{7B76D95F-BBBF-4143-87E0-98BFB07C0049}" srcOrd="6" destOrd="0" presId="urn:microsoft.com/office/officeart/2008/layout/VerticalCurvedList"/>
    <dgm:cxn modelId="{427E9435-A651-491C-BBDD-744E5D61AB11}" type="presParOf" srcId="{7B76D95F-BBBF-4143-87E0-98BFB07C0049}" destId="{E370C40C-3906-4EAF-A150-AAF7585FD1C5}" srcOrd="0" destOrd="0" presId="urn:microsoft.com/office/officeart/2008/layout/VerticalCurvedList"/>
    <dgm:cxn modelId="{AB3CB7E2-D927-44D5-BC10-995B95A766C0}" type="presParOf" srcId="{1F93F359-423B-44F4-8132-705BFD229BCD}" destId="{904BCCDD-C0D0-4DA9-AAAE-33B8456858C1}" srcOrd="7" destOrd="0" presId="urn:microsoft.com/office/officeart/2008/layout/VerticalCurvedList"/>
    <dgm:cxn modelId="{205A5096-13F3-4EDE-AED1-D8208AD9B57D}" type="presParOf" srcId="{1F93F359-423B-44F4-8132-705BFD229BCD}" destId="{EB4BC5C8-D4BB-4574-9211-05AD721F0CFF}" srcOrd="8" destOrd="0" presId="urn:microsoft.com/office/officeart/2008/layout/VerticalCurvedList"/>
    <dgm:cxn modelId="{78EB1A56-6717-41D0-98BF-1F1B1049CA73}" type="presParOf" srcId="{EB4BC5C8-D4BB-4574-9211-05AD721F0CFF}" destId="{801B570A-4C73-4411-B5A7-8E5ACB3CA939}" srcOrd="0" destOrd="0" presId="urn:microsoft.com/office/officeart/2008/layout/VerticalCurvedList"/>
    <dgm:cxn modelId="{371023C2-F752-44B5-A687-4DE6A98DC981}" type="presParOf" srcId="{1F93F359-423B-44F4-8132-705BFD229BCD}" destId="{32BD0407-5159-4446-B105-420A6A12D8BC}" srcOrd="9" destOrd="0" presId="urn:microsoft.com/office/officeart/2008/layout/VerticalCurvedList"/>
    <dgm:cxn modelId="{CDC7B250-75B2-44A2-8A2A-1DC3FE39288F}" type="presParOf" srcId="{1F93F359-423B-44F4-8132-705BFD229BCD}" destId="{3A514070-E11C-4275-B0EB-4E18941AFE92}" srcOrd="10" destOrd="0" presId="urn:microsoft.com/office/officeart/2008/layout/VerticalCurvedList"/>
    <dgm:cxn modelId="{645DB010-74E5-4982-88A3-76F25570AC31}" type="presParOf" srcId="{3A514070-E11C-4275-B0EB-4E18941AFE92}" destId="{BBD6C35F-0C66-45F0-A08B-68BE5118ED0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2CDC4E-A9D2-4FA9-A64F-D36640D2238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839C7A87-3418-45E9-A799-0AC57E43EDAC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«Мозговой штурм»</a:t>
          </a:r>
          <a:endParaRPr lang="ru-RU" sz="2400" b="1" dirty="0">
            <a:solidFill>
              <a:schemeClr val="tx1"/>
            </a:solidFill>
          </a:endParaRPr>
        </a:p>
      </dgm:t>
    </dgm:pt>
    <dgm:pt modelId="{654996B6-C2E8-4D06-A953-D5DA3AA61888}" type="parTrans" cxnId="{954A23FB-97D5-4841-9D59-20D154D4B91E}">
      <dgm:prSet/>
      <dgm:spPr/>
      <dgm:t>
        <a:bodyPr/>
        <a:lstStyle/>
        <a:p>
          <a:endParaRPr lang="ru-RU"/>
        </a:p>
      </dgm:t>
    </dgm:pt>
    <dgm:pt modelId="{DC13F721-285E-4B4D-8065-A429461832AB}" type="sibTrans" cxnId="{954A23FB-97D5-4841-9D59-20D154D4B91E}">
      <dgm:prSet/>
      <dgm:spPr/>
      <dgm:t>
        <a:bodyPr/>
        <a:lstStyle/>
        <a:p>
          <a:endParaRPr lang="ru-RU"/>
        </a:p>
      </dgm:t>
    </dgm:pt>
    <dgm:pt modelId="{4197231E-1AFE-4D3A-925D-458DEEC5B42B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/>
            <a:t>Применяется при формулировании проблемы и выработки путей её разрешения.</a:t>
          </a:r>
          <a:endParaRPr lang="ru-RU" dirty="0"/>
        </a:p>
      </dgm:t>
    </dgm:pt>
    <dgm:pt modelId="{4CEE5AEE-2C0F-4F83-BDB6-2EEB29AB2C1F}" type="parTrans" cxnId="{B7CD6C88-5E55-483D-955A-12971D215C28}">
      <dgm:prSet/>
      <dgm:spPr/>
      <dgm:t>
        <a:bodyPr/>
        <a:lstStyle/>
        <a:p>
          <a:endParaRPr lang="ru-RU"/>
        </a:p>
      </dgm:t>
    </dgm:pt>
    <dgm:pt modelId="{B01956E6-F0DE-461E-A8F4-1B3E106E48D9}" type="sibTrans" cxnId="{B7CD6C88-5E55-483D-955A-12971D215C28}">
      <dgm:prSet/>
      <dgm:spPr/>
      <dgm:t>
        <a:bodyPr/>
        <a:lstStyle/>
        <a:p>
          <a:endParaRPr lang="ru-RU"/>
        </a:p>
      </dgm:t>
    </dgm:pt>
    <dgm:pt modelId="{B06FD38B-4B0E-4E0C-96B8-18E53B450D63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/>
            <a:t>При обозначении «продукта».</a:t>
          </a:r>
          <a:endParaRPr lang="ru-RU" dirty="0"/>
        </a:p>
      </dgm:t>
    </dgm:pt>
    <dgm:pt modelId="{DA304DD0-8937-4CF6-94D0-1AC06718A257}" type="parTrans" cxnId="{292FFA45-1350-4614-9C51-AA4674329314}">
      <dgm:prSet/>
      <dgm:spPr/>
      <dgm:t>
        <a:bodyPr/>
        <a:lstStyle/>
        <a:p>
          <a:endParaRPr lang="ru-RU"/>
        </a:p>
      </dgm:t>
    </dgm:pt>
    <dgm:pt modelId="{CDE2D387-E976-49CB-94DA-7E3F8ED6B79A}" type="sibTrans" cxnId="{292FFA45-1350-4614-9C51-AA4674329314}">
      <dgm:prSet/>
      <dgm:spPr/>
      <dgm:t>
        <a:bodyPr/>
        <a:lstStyle/>
        <a:p>
          <a:endParaRPr lang="ru-RU"/>
        </a:p>
      </dgm:t>
    </dgm:pt>
    <dgm:pt modelId="{1F311418-A1AD-411E-BFF9-2281DBAE5C0A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Портфолио проекта</a:t>
          </a:r>
          <a:endParaRPr lang="ru-RU" sz="2400" b="1" dirty="0">
            <a:solidFill>
              <a:schemeClr val="tx1"/>
            </a:solidFill>
          </a:endParaRPr>
        </a:p>
      </dgm:t>
    </dgm:pt>
    <dgm:pt modelId="{6EC5D6B4-D986-4D67-81C5-7FB294B83178}" type="parTrans" cxnId="{4B5F1BD3-8FDD-422F-B8C0-BFE389AB5569}">
      <dgm:prSet/>
      <dgm:spPr/>
      <dgm:t>
        <a:bodyPr/>
        <a:lstStyle/>
        <a:p>
          <a:endParaRPr lang="ru-RU"/>
        </a:p>
      </dgm:t>
    </dgm:pt>
    <dgm:pt modelId="{1CF547EF-0951-4BA3-8086-F1A3DD61C811}" type="sibTrans" cxnId="{4B5F1BD3-8FDD-422F-B8C0-BFE389AB5569}">
      <dgm:prSet/>
      <dgm:spPr/>
      <dgm:t>
        <a:bodyPr/>
        <a:lstStyle/>
        <a:p>
          <a:endParaRPr lang="ru-RU"/>
        </a:p>
      </dgm:t>
    </dgm:pt>
    <dgm:pt modelId="{1F940A10-BB25-4ECF-857D-69792241AD2B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/>
            <a:t>Демонстрация хода работы над проектом.</a:t>
          </a:r>
          <a:endParaRPr lang="ru-RU" dirty="0"/>
        </a:p>
      </dgm:t>
    </dgm:pt>
    <dgm:pt modelId="{7C02C7C3-6DB8-4BDD-AD35-19E20698FA54}" type="parTrans" cxnId="{5DD350EE-DDD0-45E5-9B1B-7EF29CD3F66F}">
      <dgm:prSet/>
      <dgm:spPr/>
      <dgm:t>
        <a:bodyPr/>
        <a:lstStyle/>
        <a:p>
          <a:endParaRPr lang="ru-RU"/>
        </a:p>
      </dgm:t>
    </dgm:pt>
    <dgm:pt modelId="{CF2D6B2B-752F-4EB4-B1FC-A8ABCF52E424}" type="sibTrans" cxnId="{5DD350EE-DDD0-45E5-9B1B-7EF29CD3F66F}">
      <dgm:prSet/>
      <dgm:spPr/>
      <dgm:t>
        <a:bodyPr/>
        <a:lstStyle/>
        <a:p>
          <a:endParaRPr lang="ru-RU"/>
        </a:p>
      </dgm:t>
    </dgm:pt>
    <dgm:pt modelId="{AD03FFE6-EFCE-4432-8614-ABD4CA855A47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Паспорт проекта</a:t>
          </a:r>
          <a:endParaRPr lang="ru-RU" sz="2400" b="1" dirty="0">
            <a:solidFill>
              <a:schemeClr val="tx1"/>
            </a:solidFill>
          </a:endParaRPr>
        </a:p>
      </dgm:t>
    </dgm:pt>
    <dgm:pt modelId="{7A76C548-24DF-413F-ACE8-B6484CF48895}" type="parTrans" cxnId="{3F5D1769-23BA-42D1-8A35-4D4E8AF87863}">
      <dgm:prSet/>
      <dgm:spPr/>
      <dgm:t>
        <a:bodyPr/>
        <a:lstStyle/>
        <a:p>
          <a:endParaRPr lang="ru-RU"/>
        </a:p>
      </dgm:t>
    </dgm:pt>
    <dgm:pt modelId="{3025776B-ABC2-413C-9D78-85E3B02B825E}" type="sibTrans" cxnId="{3F5D1769-23BA-42D1-8A35-4D4E8AF87863}">
      <dgm:prSet/>
      <dgm:spPr/>
      <dgm:t>
        <a:bodyPr/>
        <a:lstStyle/>
        <a:p>
          <a:endParaRPr lang="ru-RU"/>
        </a:p>
      </dgm:t>
    </dgm:pt>
    <dgm:pt modelId="{4E3621D8-7FB5-4510-B286-A51067C0676E}">
      <dgm:prSet phldrT="[Текст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dirty="0" smtClean="0"/>
            <a:t>Методическая разработка, «путеводитель» при самостоятельном движении учащихся в ходе работы над проектом.</a:t>
          </a:r>
          <a:endParaRPr lang="ru-RU" dirty="0"/>
        </a:p>
      </dgm:t>
    </dgm:pt>
    <dgm:pt modelId="{8212554A-0CB1-4E54-9669-9D2AE674ADDF}" type="parTrans" cxnId="{6B605960-4657-4F2B-823C-DCC76A2EF626}">
      <dgm:prSet/>
      <dgm:spPr/>
      <dgm:t>
        <a:bodyPr/>
        <a:lstStyle/>
        <a:p>
          <a:endParaRPr lang="ru-RU"/>
        </a:p>
      </dgm:t>
    </dgm:pt>
    <dgm:pt modelId="{A921A675-8881-4C57-BFC2-97BDFE2E3CC3}" type="sibTrans" cxnId="{6B605960-4657-4F2B-823C-DCC76A2EF626}">
      <dgm:prSet/>
      <dgm:spPr/>
      <dgm:t>
        <a:bodyPr/>
        <a:lstStyle/>
        <a:p>
          <a:endParaRPr lang="ru-RU"/>
        </a:p>
      </dgm:t>
    </dgm:pt>
    <dgm:pt modelId="{23B6BFAC-D4A9-458D-BA33-10D3B2088300}" type="pres">
      <dgm:prSet presAssocID="{5D2CDC4E-A9D2-4FA9-A64F-D36640D223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0027B5-18FD-4E28-9094-8AEA4D9B9506}" type="pres">
      <dgm:prSet presAssocID="{839C7A87-3418-45E9-A799-0AC57E43EDAC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1FE1DB0-179D-4F31-9766-5398F103DB34}" type="pres">
      <dgm:prSet presAssocID="{839C7A87-3418-45E9-A799-0AC57E43EDA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8208A-65AF-46B5-81DA-698E25C2D66D}" type="pres">
      <dgm:prSet presAssocID="{839C7A87-3418-45E9-A799-0AC57E43EDA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81B03-07D6-470B-BD8A-E67A057FD839}" type="pres">
      <dgm:prSet presAssocID="{DC13F721-285E-4B4D-8065-A429461832AB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C2D080ED-53EC-42D6-984B-60EFBC1AF7F0}" type="pres">
      <dgm:prSet presAssocID="{1F311418-A1AD-411E-BFF9-2281DBAE5C0A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2C3904AE-F53D-4DAC-ADED-E3D7CCCF6AD3}" type="pres">
      <dgm:prSet presAssocID="{1F311418-A1AD-411E-BFF9-2281DBAE5C0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10390-C764-481D-858D-6F0631D52BCA}" type="pres">
      <dgm:prSet presAssocID="{1F311418-A1AD-411E-BFF9-2281DBAE5C0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D7DAB-9C4B-485D-BC07-A95CFEF5745C}" type="pres">
      <dgm:prSet presAssocID="{1CF547EF-0951-4BA3-8086-F1A3DD61C811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F90086BB-D5EC-4702-AE55-E48D2DC26DE0}" type="pres">
      <dgm:prSet presAssocID="{AD03FFE6-EFCE-4432-8614-ABD4CA855A47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BAE7BA0-6072-4486-A4DC-032FAA6BA061}" type="pres">
      <dgm:prSet presAssocID="{AD03FFE6-EFCE-4432-8614-ABD4CA855A4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729C0-9D5A-498C-8CB2-8BECAF0F77E5}" type="pres">
      <dgm:prSet presAssocID="{AD03FFE6-EFCE-4432-8614-ABD4CA855A4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AD919F-5571-4624-AEA5-2A842285549D}" type="presOf" srcId="{B06FD38B-4B0E-4E0C-96B8-18E53B450D63}" destId="{2FD8208A-65AF-46B5-81DA-698E25C2D66D}" srcOrd="0" destOrd="1" presId="urn:microsoft.com/office/officeart/2005/8/layout/vList5"/>
    <dgm:cxn modelId="{D447BBF2-4B9A-48D4-A9E6-4ECF493F29F5}" type="presOf" srcId="{5D2CDC4E-A9D2-4FA9-A64F-D36640D22383}" destId="{23B6BFAC-D4A9-458D-BA33-10D3B2088300}" srcOrd="0" destOrd="0" presId="urn:microsoft.com/office/officeart/2005/8/layout/vList5"/>
    <dgm:cxn modelId="{6B605960-4657-4F2B-823C-DCC76A2EF626}" srcId="{AD03FFE6-EFCE-4432-8614-ABD4CA855A47}" destId="{4E3621D8-7FB5-4510-B286-A51067C0676E}" srcOrd="0" destOrd="0" parTransId="{8212554A-0CB1-4E54-9669-9D2AE674ADDF}" sibTransId="{A921A675-8881-4C57-BFC2-97BDFE2E3CC3}"/>
    <dgm:cxn modelId="{5DD350EE-DDD0-45E5-9B1B-7EF29CD3F66F}" srcId="{1F311418-A1AD-411E-BFF9-2281DBAE5C0A}" destId="{1F940A10-BB25-4ECF-857D-69792241AD2B}" srcOrd="0" destOrd="0" parTransId="{7C02C7C3-6DB8-4BDD-AD35-19E20698FA54}" sibTransId="{CF2D6B2B-752F-4EB4-B1FC-A8ABCF52E424}"/>
    <dgm:cxn modelId="{B7CD6C88-5E55-483D-955A-12971D215C28}" srcId="{839C7A87-3418-45E9-A799-0AC57E43EDAC}" destId="{4197231E-1AFE-4D3A-925D-458DEEC5B42B}" srcOrd="0" destOrd="0" parTransId="{4CEE5AEE-2C0F-4F83-BDB6-2EEB29AB2C1F}" sibTransId="{B01956E6-F0DE-461E-A8F4-1B3E106E48D9}"/>
    <dgm:cxn modelId="{6AF51A67-C7D4-4BB7-B268-8AA2545AF169}" type="presOf" srcId="{4E3621D8-7FB5-4510-B286-A51067C0676E}" destId="{702729C0-9D5A-498C-8CB2-8BECAF0F77E5}" srcOrd="0" destOrd="0" presId="urn:microsoft.com/office/officeart/2005/8/layout/vList5"/>
    <dgm:cxn modelId="{012222D2-A42D-4322-B06B-5BA85827EDEE}" type="presOf" srcId="{1F311418-A1AD-411E-BFF9-2281DBAE5C0A}" destId="{2C3904AE-F53D-4DAC-ADED-E3D7CCCF6AD3}" srcOrd="0" destOrd="0" presId="urn:microsoft.com/office/officeart/2005/8/layout/vList5"/>
    <dgm:cxn modelId="{3F5D1769-23BA-42D1-8A35-4D4E8AF87863}" srcId="{5D2CDC4E-A9D2-4FA9-A64F-D36640D22383}" destId="{AD03FFE6-EFCE-4432-8614-ABD4CA855A47}" srcOrd="2" destOrd="0" parTransId="{7A76C548-24DF-413F-ACE8-B6484CF48895}" sibTransId="{3025776B-ABC2-413C-9D78-85E3B02B825E}"/>
    <dgm:cxn modelId="{9DE2BD8E-C282-405D-8D0B-1A1A601A5906}" type="presOf" srcId="{839C7A87-3418-45E9-A799-0AC57E43EDAC}" destId="{11FE1DB0-179D-4F31-9766-5398F103DB34}" srcOrd="0" destOrd="0" presId="urn:microsoft.com/office/officeart/2005/8/layout/vList5"/>
    <dgm:cxn modelId="{954A23FB-97D5-4841-9D59-20D154D4B91E}" srcId="{5D2CDC4E-A9D2-4FA9-A64F-D36640D22383}" destId="{839C7A87-3418-45E9-A799-0AC57E43EDAC}" srcOrd="0" destOrd="0" parTransId="{654996B6-C2E8-4D06-A953-D5DA3AA61888}" sibTransId="{DC13F721-285E-4B4D-8065-A429461832AB}"/>
    <dgm:cxn modelId="{4B5F1BD3-8FDD-422F-B8C0-BFE389AB5569}" srcId="{5D2CDC4E-A9D2-4FA9-A64F-D36640D22383}" destId="{1F311418-A1AD-411E-BFF9-2281DBAE5C0A}" srcOrd="1" destOrd="0" parTransId="{6EC5D6B4-D986-4D67-81C5-7FB294B83178}" sibTransId="{1CF547EF-0951-4BA3-8086-F1A3DD61C811}"/>
    <dgm:cxn modelId="{EDAFFBD8-5E76-4B38-9379-5CFD0CC87C29}" type="presOf" srcId="{4197231E-1AFE-4D3A-925D-458DEEC5B42B}" destId="{2FD8208A-65AF-46B5-81DA-698E25C2D66D}" srcOrd="0" destOrd="0" presId="urn:microsoft.com/office/officeart/2005/8/layout/vList5"/>
    <dgm:cxn modelId="{789992C0-8D8A-4CF6-89CF-A72A4B9B3C6B}" type="presOf" srcId="{1F940A10-BB25-4ECF-857D-69792241AD2B}" destId="{36010390-C764-481D-858D-6F0631D52BCA}" srcOrd="0" destOrd="0" presId="urn:microsoft.com/office/officeart/2005/8/layout/vList5"/>
    <dgm:cxn modelId="{292FFA45-1350-4614-9C51-AA4674329314}" srcId="{839C7A87-3418-45E9-A799-0AC57E43EDAC}" destId="{B06FD38B-4B0E-4E0C-96B8-18E53B450D63}" srcOrd="1" destOrd="0" parTransId="{DA304DD0-8937-4CF6-94D0-1AC06718A257}" sibTransId="{CDE2D387-E976-49CB-94DA-7E3F8ED6B79A}"/>
    <dgm:cxn modelId="{98D957D1-153B-46E6-BCEA-1DDA3352724D}" type="presOf" srcId="{AD03FFE6-EFCE-4432-8614-ABD4CA855A47}" destId="{4BAE7BA0-6072-4486-A4DC-032FAA6BA061}" srcOrd="0" destOrd="0" presId="urn:microsoft.com/office/officeart/2005/8/layout/vList5"/>
    <dgm:cxn modelId="{E060314E-5F56-474C-9B3B-E01F11E55FD8}" type="presParOf" srcId="{23B6BFAC-D4A9-458D-BA33-10D3B2088300}" destId="{040027B5-18FD-4E28-9094-8AEA4D9B9506}" srcOrd="0" destOrd="0" presId="urn:microsoft.com/office/officeart/2005/8/layout/vList5"/>
    <dgm:cxn modelId="{3AB260BC-CFC2-4F3D-AF81-45AC4AF5A424}" type="presParOf" srcId="{040027B5-18FD-4E28-9094-8AEA4D9B9506}" destId="{11FE1DB0-179D-4F31-9766-5398F103DB34}" srcOrd="0" destOrd="0" presId="urn:microsoft.com/office/officeart/2005/8/layout/vList5"/>
    <dgm:cxn modelId="{8C9EF8D4-4097-4F9C-81A7-A85B958ABCAA}" type="presParOf" srcId="{040027B5-18FD-4E28-9094-8AEA4D9B9506}" destId="{2FD8208A-65AF-46B5-81DA-698E25C2D66D}" srcOrd="1" destOrd="0" presId="urn:microsoft.com/office/officeart/2005/8/layout/vList5"/>
    <dgm:cxn modelId="{95D6702C-876A-40BB-B5D2-1902D895C26C}" type="presParOf" srcId="{23B6BFAC-D4A9-458D-BA33-10D3B2088300}" destId="{49281B03-07D6-470B-BD8A-E67A057FD839}" srcOrd="1" destOrd="0" presId="urn:microsoft.com/office/officeart/2005/8/layout/vList5"/>
    <dgm:cxn modelId="{BC879F88-6A32-4F2B-9F9C-D79FB4700660}" type="presParOf" srcId="{23B6BFAC-D4A9-458D-BA33-10D3B2088300}" destId="{C2D080ED-53EC-42D6-984B-60EFBC1AF7F0}" srcOrd="2" destOrd="0" presId="urn:microsoft.com/office/officeart/2005/8/layout/vList5"/>
    <dgm:cxn modelId="{63A7FEDA-1774-48C2-B074-A53E812B35EE}" type="presParOf" srcId="{C2D080ED-53EC-42D6-984B-60EFBC1AF7F0}" destId="{2C3904AE-F53D-4DAC-ADED-E3D7CCCF6AD3}" srcOrd="0" destOrd="0" presId="urn:microsoft.com/office/officeart/2005/8/layout/vList5"/>
    <dgm:cxn modelId="{68543290-31B2-43E1-8A84-7F4D01558E06}" type="presParOf" srcId="{C2D080ED-53EC-42D6-984B-60EFBC1AF7F0}" destId="{36010390-C764-481D-858D-6F0631D52BCA}" srcOrd="1" destOrd="0" presId="urn:microsoft.com/office/officeart/2005/8/layout/vList5"/>
    <dgm:cxn modelId="{6305BC7C-D62F-4C39-B9E2-4F57A5823351}" type="presParOf" srcId="{23B6BFAC-D4A9-458D-BA33-10D3B2088300}" destId="{2D4D7DAB-9C4B-485D-BC07-A95CFEF5745C}" srcOrd="3" destOrd="0" presId="urn:microsoft.com/office/officeart/2005/8/layout/vList5"/>
    <dgm:cxn modelId="{D816118A-79AB-4446-8210-C19565D491D3}" type="presParOf" srcId="{23B6BFAC-D4A9-458D-BA33-10D3B2088300}" destId="{F90086BB-D5EC-4702-AE55-E48D2DC26DE0}" srcOrd="4" destOrd="0" presId="urn:microsoft.com/office/officeart/2005/8/layout/vList5"/>
    <dgm:cxn modelId="{87DF105A-488D-49A6-99CF-75DA3B7E27B0}" type="presParOf" srcId="{F90086BB-D5EC-4702-AE55-E48D2DC26DE0}" destId="{4BAE7BA0-6072-4486-A4DC-032FAA6BA061}" srcOrd="0" destOrd="0" presId="urn:microsoft.com/office/officeart/2005/8/layout/vList5"/>
    <dgm:cxn modelId="{9AC9E809-7921-414D-B0A9-195AA1732EAF}" type="presParOf" srcId="{F90086BB-D5EC-4702-AE55-E48D2DC26DE0}" destId="{702729C0-9D5A-498C-8CB2-8BECAF0F77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2CDC4E-A9D2-4FA9-A64F-D36640D2238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</dgm:spPr>
      <dgm:t>
        <a:bodyPr/>
        <a:lstStyle/>
        <a:p>
          <a:endParaRPr lang="ru-RU"/>
        </a:p>
      </dgm:t>
    </dgm:pt>
    <dgm:pt modelId="{839C7A87-3418-45E9-A799-0AC57E43EDAC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Маркировка текста (</a:t>
          </a:r>
          <a:r>
            <a:rPr lang="ru-RU" sz="2400" b="1" dirty="0" err="1" smtClean="0">
              <a:solidFill>
                <a:schemeClr val="tx1"/>
              </a:solidFill>
            </a:rPr>
            <a:t>инсерт</a:t>
          </a:r>
          <a:r>
            <a:rPr lang="ru-RU" sz="2400" b="1" dirty="0" smtClean="0">
              <a:solidFill>
                <a:schemeClr val="tx1"/>
              </a:solidFill>
            </a:rPr>
            <a:t>)</a:t>
          </a:r>
          <a:endParaRPr lang="ru-RU" sz="2400" b="1" dirty="0">
            <a:solidFill>
              <a:schemeClr val="tx1"/>
            </a:solidFill>
          </a:endParaRPr>
        </a:p>
      </dgm:t>
    </dgm:pt>
    <dgm:pt modelId="{654996B6-C2E8-4D06-A953-D5DA3AA61888}" type="parTrans" cxnId="{954A23FB-97D5-4841-9D59-20D154D4B91E}">
      <dgm:prSet/>
      <dgm:spPr/>
      <dgm:t>
        <a:bodyPr/>
        <a:lstStyle/>
        <a:p>
          <a:endParaRPr lang="ru-RU"/>
        </a:p>
      </dgm:t>
    </dgm:pt>
    <dgm:pt modelId="{DC13F721-285E-4B4D-8065-A429461832AB}" type="sibTrans" cxnId="{954A23FB-97D5-4841-9D59-20D154D4B91E}">
      <dgm:prSet/>
      <dgm:spPr/>
      <dgm:t>
        <a:bodyPr/>
        <a:lstStyle/>
        <a:p>
          <a:endParaRPr lang="ru-RU"/>
        </a:p>
      </dgm:t>
    </dgm:pt>
    <dgm:pt modelId="{4197231E-1AFE-4D3A-925D-458DEEC5B42B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700" dirty="0" smtClean="0"/>
            <a:t>Используется на стадии осмысления материала при работе с текстом.</a:t>
          </a:r>
          <a:endParaRPr lang="ru-RU" sz="1700" dirty="0"/>
        </a:p>
      </dgm:t>
    </dgm:pt>
    <dgm:pt modelId="{4CEE5AEE-2C0F-4F83-BDB6-2EEB29AB2C1F}" type="parTrans" cxnId="{B7CD6C88-5E55-483D-955A-12971D215C28}">
      <dgm:prSet/>
      <dgm:spPr/>
      <dgm:t>
        <a:bodyPr/>
        <a:lstStyle/>
        <a:p>
          <a:endParaRPr lang="ru-RU"/>
        </a:p>
      </dgm:t>
    </dgm:pt>
    <dgm:pt modelId="{B01956E6-F0DE-461E-A8F4-1B3E106E48D9}" type="sibTrans" cxnId="{B7CD6C88-5E55-483D-955A-12971D215C28}">
      <dgm:prSet/>
      <dgm:spPr/>
      <dgm:t>
        <a:bodyPr/>
        <a:lstStyle/>
        <a:p>
          <a:endParaRPr lang="ru-RU"/>
        </a:p>
      </dgm:t>
    </dgm:pt>
    <dgm:pt modelId="{1F311418-A1AD-411E-BFF9-2281DBAE5C0A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Синквейн</a:t>
          </a:r>
          <a:endParaRPr lang="ru-RU" sz="2400" b="1" dirty="0">
            <a:solidFill>
              <a:schemeClr val="tx1"/>
            </a:solidFill>
          </a:endParaRPr>
        </a:p>
      </dgm:t>
    </dgm:pt>
    <dgm:pt modelId="{6EC5D6B4-D986-4D67-81C5-7FB294B83178}" type="parTrans" cxnId="{4B5F1BD3-8FDD-422F-B8C0-BFE389AB5569}">
      <dgm:prSet/>
      <dgm:spPr/>
      <dgm:t>
        <a:bodyPr/>
        <a:lstStyle/>
        <a:p>
          <a:endParaRPr lang="ru-RU"/>
        </a:p>
      </dgm:t>
    </dgm:pt>
    <dgm:pt modelId="{1CF547EF-0951-4BA3-8086-F1A3DD61C811}" type="sibTrans" cxnId="{4B5F1BD3-8FDD-422F-B8C0-BFE389AB5569}">
      <dgm:prSet/>
      <dgm:spPr/>
      <dgm:t>
        <a:bodyPr/>
        <a:lstStyle/>
        <a:p>
          <a:endParaRPr lang="ru-RU"/>
        </a:p>
      </dgm:t>
    </dgm:pt>
    <dgm:pt modelId="{1F940A10-BB25-4ECF-857D-69792241AD2B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700" dirty="0" smtClean="0"/>
            <a:t>Рефлексия</a:t>
          </a:r>
          <a:endParaRPr lang="ru-RU" sz="1700" dirty="0"/>
        </a:p>
      </dgm:t>
    </dgm:pt>
    <dgm:pt modelId="{7C02C7C3-6DB8-4BDD-AD35-19E20698FA54}" type="parTrans" cxnId="{5DD350EE-DDD0-45E5-9B1B-7EF29CD3F66F}">
      <dgm:prSet/>
      <dgm:spPr/>
      <dgm:t>
        <a:bodyPr/>
        <a:lstStyle/>
        <a:p>
          <a:endParaRPr lang="ru-RU"/>
        </a:p>
      </dgm:t>
    </dgm:pt>
    <dgm:pt modelId="{CF2D6B2B-752F-4EB4-B1FC-A8ABCF52E424}" type="sibTrans" cxnId="{5DD350EE-DDD0-45E5-9B1B-7EF29CD3F66F}">
      <dgm:prSet/>
      <dgm:spPr/>
      <dgm:t>
        <a:bodyPr/>
        <a:lstStyle/>
        <a:p>
          <a:endParaRPr lang="ru-RU"/>
        </a:p>
      </dgm:t>
    </dgm:pt>
    <dgm:pt modelId="{AD03FFE6-EFCE-4432-8614-ABD4CA855A47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Презентация</a:t>
          </a:r>
          <a:endParaRPr lang="ru-RU" sz="2400" b="1" dirty="0">
            <a:solidFill>
              <a:schemeClr val="tx1"/>
            </a:solidFill>
          </a:endParaRPr>
        </a:p>
      </dgm:t>
    </dgm:pt>
    <dgm:pt modelId="{7A76C548-24DF-413F-ACE8-B6484CF48895}" type="parTrans" cxnId="{3F5D1769-23BA-42D1-8A35-4D4E8AF87863}">
      <dgm:prSet/>
      <dgm:spPr/>
      <dgm:t>
        <a:bodyPr/>
        <a:lstStyle/>
        <a:p>
          <a:endParaRPr lang="ru-RU"/>
        </a:p>
      </dgm:t>
    </dgm:pt>
    <dgm:pt modelId="{3025776B-ABC2-413C-9D78-85E3B02B825E}" type="sibTrans" cxnId="{3F5D1769-23BA-42D1-8A35-4D4E8AF87863}">
      <dgm:prSet/>
      <dgm:spPr/>
      <dgm:t>
        <a:bodyPr/>
        <a:lstStyle/>
        <a:p>
          <a:endParaRPr lang="ru-RU"/>
        </a:p>
      </dgm:t>
    </dgm:pt>
    <dgm:pt modelId="{4E3621D8-7FB5-4510-B286-A51067C0676E}">
      <dgm:prSet phldrT="[Текст]"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ru-RU" sz="1700" dirty="0" smtClean="0"/>
            <a:t>Защита</a:t>
          </a:r>
          <a:r>
            <a:rPr lang="ru-RU" sz="1700" baseline="0" dirty="0" smtClean="0"/>
            <a:t> проекта</a:t>
          </a:r>
          <a:endParaRPr lang="ru-RU" sz="1700" dirty="0"/>
        </a:p>
      </dgm:t>
    </dgm:pt>
    <dgm:pt modelId="{8212554A-0CB1-4E54-9669-9D2AE674ADDF}" type="parTrans" cxnId="{6B605960-4657-4F2B-823C-DCC76A2EF626}">
      <dgm:prSet/>
      <dgm:spPr/>
      <dgm:t>
        <a:bodyPr/>
        <a:lstStyle/>
        <a:p>
          <a:endParaRPr lang="ru-RU"/>
        </a:p>
      </dgm:t>
    </dgm:pt>
    <dgm:pt modelId="{A921A675-8881-4C57-BFC2-97BDFE2E3CC3}" type="sibTrans" cxnId="{6B605960-4657-4F2B-823C-DCC76A2EF626}">
      <dgm:prSet/>
      <dgm:spPr/>
      <dgm:t>
        <a:bodyPr/>
        <a:lstStyle/>
        <a:p>
          <a:endParaRPr lang="ru-RU"/>
        </a:p>
      </dgm:t>
    </dgm:pt>
    <dgm:pt modelId="{23B6BFAC-D4A9-458D-BA33-10D3B2088300}" type="pres">
      <dgm:prSet presAssocID="{5D2CDC4E-A9D2-4FA9-A64F-D36640D223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0027B5-18FD-4E28-9094-8AEA4D9B9506}" type="pres">
      <dgm:prSet presAssocID="{839C7A87-3418-45E9-A799-0AC57E43EDAC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11FE1DB0-179D-4F31-9766-5398F103DB34}" type="pres">
      <dgm:prSet presAssocID="{839C7A87-3418-45E9-A799-0AC57E43EDA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8208A-65AF-46B5-81DA-698E25C2D66D}" type="pres">
      <dgm:prSet presAssocID="{839C7A87-3418-45E9-A799-0AC57E43EDA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81B03-07D6-470B-BD8A-E67A057FD839}" type="pres">
      <dgm:prSet presAssocID="{DC13F721-285E-4B4D-8065-A429461832AB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C2D080ED-53EC-42D6-984B-60EFBC1AF7F0}" type="pres">
      <dgm:prSet presAssocID="{1F311418-A1AD-411E-BFF9-2281DBAE5C0A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2C3904AE-F53D-4DAC-ADED-E3D7CCCF6AD3}" type="pres">
      <dgm:prSet presAssocID="{1F311418-A1AD-411E-BFF9-2281DBAE5C0A}" presName="parentText" presStyleLbl="node1" presStyleIdx="1" presStyleCnt="3" custLinFactNeighborX="698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10390-C764-481D-858D-6F0631D52BCA}" type="pres">
      <dgm:prSet presAssocID="{1F311418-A1AD-411E-BFF9-2281DBAE5C0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D7DAB-9C4B-485D-BC07-A95CFEF5745C}" type="pres">
      <dgm:prSet presAssocID="{1CF547EF-0951-4BA3-8086-F1A3DD61C811}" presName="sp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F90086BB-D5EC-4702-AE55-E48D2DC26DE0}" type="pres">
      <dgm:prSet presAssocID="{AD03FFE6-EFCE-4432-8614-ABD4CA855A47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4BAE7BA0-6072-4486-A4DC-032FAA6BA061}" type="pres">
      <dgm:prSet presAssocID="{AD03FFE6-EFCE-4432-8614-ABD4CA855A4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729C0-9D5A-498C-8CB2-8BECAF0F77E5}" type="pres">
      <dgm:prSet presAssocID="{AD03FFE6-EFCE-4432-8614-ABD4CA855A4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47BBF2-4B9A-48D4-A9E6-4ECF493F29F5}" type="presOf" srcId="{5D2CDC4E-A9D2-4FA9-A64F-D36640D22383}" destId="{23B6BFAC-D4A9-458D-BA33-10D3B2088300}" srcOrd="0" destOrd="0" presId="urn:microsoft.com/office/officeart/2005/8/layout/vList5"/>
    <dgm:cxn modelId="{6B605960-4657-4F2B-823C-DCC76A2EF626}" srcId="{AD03FFE6-EFCE-4432-8614-ABD4CA855A47}" destId="{4E3621D8-7FB5-4510-B286-A51067C0676E}" srcOrd="0" destOrd="0" parTransId="{8212554A-0CB1-4E54-9669-9D2AE674ADDF}" sibTransId="{A921A675-8881-4C57-BFC2-97BDFE2E3CC3}"/>
    <dgm:cxn modelId="{5DD350EE-DDD0-45E5-9B1B-7EF29CD3F66F}" srcId="{1F311418-A1AD-411E-BFF9-2281DBAE5C0A}" destId="{1F940A10-BB25-4ECF-857D-69792241AD2B}" srcOrd="0" destOrd="0" parTransId="{7C02C7C3-6DB8-4BDD-AD35-19E20698FA54}" sibTransId="{CF2D6B2B-752F-4EB4-B1FC-A8ABCF52E424}"/>
    <dgm:cxn modelId="{B7CD6C88-5E55-483D-955A-12971D215C28}" srcId="{839C7A87-3418-45E9-A799-0AC57E43EDAC}" destId="{4197231E-1AFE-4D3A-925D-458DEEC5B42B}" srcOrd="0" destOrd="0" parTransId="{4CEE5AEE-2C0F-4F83-BDB6-2EEB29AB2C1F}" sibTransId="{B01956E6-F0DE-461E-A8F4-1B3E106E48D9}"/>
    <dgm:cxn modelId="{6AF51A67-C7D4-4BB7-B268-8AA2545AF169}" type="presOf" srcId="{4E3621D8-7FB5-4510-B286-A51067C0676E}" destId="{702729C0-9D5A-498C-8CB2-8BECAF0F77E5}" srcOrd="0" destOrd="0" presId="urn:microsoft.com/office/officeart/2005/8/layout/vList5"/>
    <dgm:cxn modelId="{012222D2-A42D-4322-B06B-5BA85827EDEE}" type="presOf" srcId="{1F311418-A1AD-411E-BFF9-2281DBAE5C0A}" destId="{2C3904AE-F53D-4DAC-ADED-E3D7CCCF6AD3}" srcOrd="0" destOrd="0" presId="urn:microsoft.com/office/officeart/2005/8/layout/vList5"/>
    <dgm:cxn modelId="{3F5D1769-23BA-42D1-8A35-4D4E8AF87863}" srcId="{5D2CDC4E-A9D2-4FA9-A64F-D36640D22383}" destId="{AD03FFE6-EFCE-4432-8614-ABD4CA855A47}" srcOrd="2" destOrd="0" parTransId="{7A76C548-24DF-413F-ACE8-B6484CF48895}" sibTransId="{3025776B-ABC2-413C-9D78-85E3B02B825E}"/>
    <dgm:cxn modelId="{9DE2BD8E-C282-405D-8D0B-1A1A601A5906}" type="presOf" srcId="{839C7A87-3418-45E9-A799-0AC57E43EDAC}" destId="{11FE1DB0-179D-4F31-9766-5398F103DB34}" srcOrd="0" destOrd="0" presId="urn:microsoft.com/office/officeart/2005/8/layout/vList5"/>
    <dgm:cxn modelId="{954A23FB-97D5-4841-9D59-20D154D4B91E}" srcId="{5D2CDC4E-A9D2-4FA9-A64F-D36640D22383}" destId="{839C7A87-3418-45E9-A799-0AC57E43EDAC}" srcOrd="0" destOrd="0" parTransId="{654996B6-C2E8-4D06-A953-D5DA3AA61888}" sibTransId="{DC13F721-285E-4B4D-8065-A429461832AB}"/>
    <dgm:cxn modelId="{4B5F1BD3-8FDD-422F-B8C0-BFE389AB5569}" srcId="{5D2CDC4E-A9D2-4FA9-A64F-D36640D22383}" destId="{1F311418-A1AD-411E-BFF9-2281DBAE5C0A}" srcOrd="1" destOrd="0" parTransId="{6EC5D6B4-D986-4D67-81C5-7FB294B83178}" sibTransId="{1CF547EF-0951-4BA3-8086-F1A3DD61C811}"/>
    <dgm:cxn modelId="{EDAFFBD8-5E76-4B38-9379-5CFD0CC87C29}" type="presOf" srcId="{4197231E-1AFE-4D3A-925D-458DEEC5B42B}" destId="{2FD8208A-65AF-46B5-81DA-698E25C2D66D}" srcOrd="0" destOrd="0" presId="urn:microsoft.com/office/officeart/2005/8/layout/vList5"/>
    <dgm:cxn modelId="{789992C0-8D8A-4CF6-89CF-A72A4B9B3C6B}" type="presOf" srcId="{1F940A10-BB25-4ECF-857D-69792241AD2B}" destId="{36010390-C764-481D-858D-6F0631D52BCA}" srcOrd="0" destOrd="0" presId="urn:microsoft.com/office/officeart/2005/8/layout/vList5"/>
    <dgm:cxn modelId="{98D957D1-153B-46E6-BCEA-1DDA3352724D}" type="presOf" srcId="{AD03FFE6-EFCE-4432-8614-ABD4CA855A47}" destId="{4BAE7BA0-6072-4486-A4DC-032FAA6BA061}" srcOrd="0" destOrd="0" presId="urn:microsoft.com/office/officeart/2005/8/layout/vList5"/>
    <dgm:cxn modelId="{E060314E-5F56-474C-9B3B-E01F11E55FD8}" type="presParOf" srcId="{23B6BFAC-D4A9-458D-BA33-10D3B2088300}" destId="{040027B5-18FD-4E28-9094-8AEA4D9B9506}" srcOrd="0" destOrd="0" presId="urn:microsoft.com/office/officeart/2005/8/layout/vList5"/>
    <dgm:cxn modelId="{3AB260BC-CFC2-4F3D-AF81-45AC4AF5A424}" type="presParOf" srcId="{040027B5-18FD-4E28-9094-8AEA4D9B9506}" destId="{11FE1DB0-179D-4F31-9766-5398F103DB34}" srcOrd="0" destOrd="0" presId="urn:microsoft.com/office/officeart/2005/8/layout/vList5"/>
    <dgm:cxn modelId="{8C9EF8D4-4097-4F9C-81A7-A85B958ABCAA}" type="presParOf" srcId="{040027B5-18FD-4E28-9094-8AEA4D9B9506}" destId="{2FD8208A-65AF-46B5-81DA-698E25C2D66D}" srcOrd="1" destOrd="0" presId="urn:microsoft.com/office/officeart/2005/8/layout/vList5"/>
    <dgm:cxn modelId="{95D6702C-876A-40BB-B5D2-1902D895C26C}" type="presParOf" srcId="{23B6BFAC-D4A9-458D-BA33-10D3B2088300}" destId="{49281B03-07D6-470B-BD8A-E67A057FD839}" srcOrd="1" destOrd="0" presId="urn:microsoft.com/office/officeart/2005/8/layout/vList5"/>
    <dgm:cxn modelId="{BC879F88-6A32-4F2B-9F9C-D79FB4700660}" type="presParOf" srcId="{23B6BFAC-D4A9-458D-BA33-10D3B2088300}" destId="{C2D080ED-53EC-42D6-984B-60EFBC1AF7F0}" srcOrd="2" destOrd="0" presId="urn:microsoft.com/office/officeart/2005/8/layout/vList5"/>
    <dgm:cxn modelId="{63A7FEDA-1774-48C2-B074-A53E812B35EE}" type="presParOf" srcId="{C2D080ED-53EC-42D6-984B-60EFBC1AF7F0}" destId="{2C3904AE-F53D-4DAC-ADED-E3D7CCCF6AD3}" srcOrd="0" destOrd="0" presId="urn:microsoft.com/office/officeart/2005/8/layout/vList5"/>
    <dgm:cxn modelId="{68543290-31B2-43E1-8A84-7F4D01558E06}" type="presParOf" srcId="{C2D080ED-53EC-42D6-984B-60EFBC1AF7F0}" destId="{36010390-C764-481D-858D-6F0631D52BCA}" srcOrd="1" destOrd="0" presId="urn:microsoft.com/office/officeart/2005/8/layout/vList5"/>
    <dgm:cxn modelId="{6305BC7C-D62F-4C39-B9E2-4F57A5823351}" type="presParOf" srcId="{23B6BFAC-D4A9-458D-BA33-10D3B2088300}" destId="{2D4D7DAB-9C4B-485D-BC07-A95CFEF5745C}" srcOrd="3" destOrd="0" presId="urn:microsoft.com/office/officeart/2005/8/layout/vList5"/>
    <dgm:cxn modelId="{D816118A-79AB-4446-8210-C19565D491D3}" type="presParOf" srcId="{23B6BFAC-D4A9-458D-BA33-10D3B2088300}" destId="{F90086BB-D5EC-4702-AE55-E48D2DC26DE0}" srcOrd="4" destOrd="0" presId="urn:microsoft.com/office/officeart/2005/8/layout/vList5"/>
    <dgm:cxn modelId="{87DF105A-488D-49A6-99CF-75DA3B7E27B0}" type="presParOf" srcId="{F90086BB-D5EC-4702-AE55-E48D2DC26DE0}" destId="{4BAE7BA0-6072-4486-A4DC-032FAA6BA061}" srcOrd="0" destOrd="0" presId="urn:microsoft.com/office/officeart/2005/8/layout/vList5"/>
    <dgm:cxn modelId="{9AC9E809-7921-414D-B0A9-195AA1732EAF}" type="presParOf" srcId="{F90086BB-D5EC-4702-AE55-E48D2DC26DE0}" destId="{702729C0-9D5A-498C-8CB2-8BECAF0F77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449EC-B63E-46E7-9408-70DF26AA2556}">
      <dsp:nvSpPr>
        <dsp:cNvPr id="0" name=""/>
        <dsp:cNvSpPr/>
      </dsp:nvSpPr>
      <dsp:spPr>
        <a:xfrm>
          <a:off x="-5028003" y="-770336"/>
          <a:ext cx="5987981" cy="5987981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99B34-FB42-4777-B69A-659343146186}">
      <dsp:nvSpPr>
        <dsp:cNvPr id="0" name=""/>
        <dsp:cNvSpPr/>
      </dsp:nvSpPr>
      <dsp:spPr>
        <a:xfrm>
          <a:off x="502678" y="341909"/>
          <a:ext cx="11073899" cy="68417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306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Обеспечение творческой поисковой и научно-исследовательской деятельности субъектов образовательного процесса.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02678" y="341909"/>
        <a:ext cx="11073899" cy="684173"/>
      </dsp:txXfrm>
    </dsp:sp>
    <dsp:sp modelId="{4322743F-3962-4858-A4D0-5E2D6392EF1D}">
      <dsp:nvSpPr>
        <dsp:cNvPr id="0" name=""/>
        <dsp:cNvSpPr/>
      </dsp:nvSpPr>
      <dsp:spPr>
        <a:xfrm>
          <a:off x="75069" y="256387"/>
          <a:ext cx="855217" cy="855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777A6-CDEA-42EF-9171-00300A30C7C4}">
      <dsp:nvSpPr>
        <dsp:cNvPr id="0" name=""/>
        <dsp:cNvSpPr/>
      </dsp:nvSpPr>
      <dsp:spPr>
        <a:xfrm>
          <a:off x="894930" y="1368347"/>
          <a:ext cx="10681646" cy="68417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306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Обеспечение деятельности по разработке и внедрению инновационных проектов педагогами и обучающимися.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894930" y="1368347"/>
        <a:ext cx="10681646" cy="684173"/>
      </dsp:txXfrm>
    </dsp:sp>
    <dsp:sp modelId="{3DBC675C-D3A0-479C-ABB3-970AF711746C}">
      <dsp:nvSpPr>
        <dsp:cNvPr id="0" name=""/>
        <dsp:cNvSpPr/>
      </dsp:nvSpPr>
      <dsp:spPr>
        <a:xfrm>
          <a:off x="467322" y="1282825"/>
          <a:ext cx="855217" cy="855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6DE7A-9ABB-4651-8EA7-12B0C705909C}">
      <dsp:nvSpPr>
        <dsp:cNvPr id="0" name=""/>
        <dsp:cNvSpPr/>
      </dsp:nvSpPr>
      <dsp:spPr>
        <a:xfrm>
          <a:off x="894930" y="2394786"/>
          <a:ext cx="10681646" cy="68417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306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Организация контроля и оценки педагогических проектов.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894930" y="2394786"/>
        <a:ext cx="10681646" cy="684173"/>
      </dsp:txXfrm>
    </dsp:sp>
    <dsp:sp modelId="{4279E056-4F57-4663-A48A-F3F61D491098}">
      <dsp:nvSpPr>
        <dsp:cNvPr id="0" name=""/>
        <dsp:cNvSpPr/>
      </dsp:nvSpPr>
      <dsp:spPr>
        <a:xfrm>
          <a:off x="467322" y="2309264"/>
          <a:ext cx="855217" cy="855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C5D14-8058-4F48-AB82-9284F61F3A3E}">
      <dsp:nvSpPr>
        <dsp:cNvPr id="0" name=""/>
        <dsp:cNvSpPr/>
      </dsp:nvSpPr>
      <dsp:spPr>
        <a:xfrm>
          <a:off x="502678" y="3421225"/>
          <a:ext cx="11073899" cy="68417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306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Обеспечение самостоятельной работы, самообразования.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02678" y="3421225"/>
        <a:ext cx="11073899" cy="684173"/>
      </dsp:txXfrm>
    </dsp:sp>
    <dsp:sp modelId="{10CD10BD-D1DC-42E9-8DF5-69218016AD01}">
      <dsp:nvSpPr>
        <dsp:cNvPr id="0" name=""/>
        <dsp:cNvSpPr/>
      </dsp:nvSpPr>
      <dsp:spPr>
        <a:xfrm>
          <a:off x="75069" y="3335703"/>
          <a:ext cx="855217" cy="855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C8568-D9F6-44A4-A4A8-28A39E9C02B7}">
      <dsp:nvSpPr>
        <dsp:cNvPr id="0" name=""/>
        <dsp:cNvSpPr/>
      </dsp:nvSpPr>
      <dsp:spPr>
        <a:xfrm rot="16200000">
          <a:off x="-1612577" y="1612577"/>
          <a:ext cx="5905578" cy="2680422"/>
        </a:xfrm>
        <a:prstGeom prst="flowChartManualOperati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Диалогичность </a:t>
          </a:r>
          <a:endParaRPr lang="ru-RU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предполагает вступление учащегося в диалог с собственным «Я» и с другими участниками проекта — так раскрываются особенности личности.</a:t>
          </a:r>
          <a:endParaRPr lang="ru-RU" sz="2000" kern="1200" dirty="0">
            <a:solidFill>
              <a:schemeClr val="tx1"/>
            </a:solidFill>
          </a:endParaRPr>
        </a:p>
      </dsp:txBody>
      <dsp:txXfrm rot="5400000">
        <a:off x="1" y="1181115"/>
        <a:ext cx="2680422" cy="3543346"/>
      </dsp:txXfrm>
    </dsp:sp>
    <dsp:sp modelId="{0EF265F7-C825-4F77-88A9-1409673E559E}">
      <dsp:nvSpPr>
        <dsp:cNvPr id="0" name=""/>
        <dsp:cNvSpPr/>
      </dsp:nvSpPr>
      <dsp:spPr>
        <a:xfrm rot="16200000">
          <a:off x="1271607" y="1612577"/>
          <a:ext cx="5905578" cy="2680422"/>
        </a:xfrm>
        <a:prstGeom prst="flowChartManualOperati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207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solidFill>
                <a:schemeClr val="tx1"/>
              </a:solidFill>
            </a:rPr>
            <a:t>Проблемность</a:t>
          </a:r>
          <a:r>
            <a:rPr lang="ru-RU" sz="2500" b="1" kern="1200" dirty="0" smtClean="0">
              <a:solidFill>
                <a:schemeClr val="tx1"/>
              </a:solidFill>
            </a:rPr>
            <a:t> </a:t>
          </a:r>
          <a:endParaRPr lang="ru-RU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chemeClr val="tx1"/>
              </a:solidFill>
            </a:rPr>
            <a:t>знаменует начало энергичной мыслительной работы, связанной с необходимостью решения заданной ситуации.</a:t>
          </a:r>
          <a:endParaRPr lang="ru-RU" sz="2000" b="0" kern="1200" dirty="0">
            <a:solidFill>
              <a:schemeClr val="tx1"/>
            </a:solidFill>
          </a:endParaRPr>
        </a:p>
      </dsp:txBody>
      <dsp:txXfrm rot="5400000">
        <a:off x="2884185" y="1181115"/>
        <a:ext cx="2680422" cy="3543346"/>
      </dsp:txXfrm>
    </dsp:sp>
    <dsp:sp modelId="{68D4F76B-8990-4EFC-897F-B1D14EF27F71}">
      <dsp:nvSpPr>
        <dsp:cNvPr id="0" name=""/>
        <dsp:cNvSpPr/>
      </dsp:nvSpPr>
      <dsp:spPr>
        <a:xfrm rot="16200000">
          <a:off x="4153061" y="1612577"/>
          <a:ext cx="5905578" cy="2680422"/>
        </a:xfrm>
        <a:prstGeom prst="flowChartManualOperati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207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solidFill>
                <a:schemeClr val="tx1"/>
              </a:solidFill>
            </a:rPr>
            <a:t>Интегративность</a:t>
          </a:r>
          <a:endParaRPr lang="ru-RU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определяется наилучшим соединением давно сформировавшихся систем усвоения знаний и правил обучения.</a:t>
          </a:r>
          <a:endParaRPr lang="ru-RU" sz="2000" kern="1200" dirty="0">
            <a:solidFill>
              <a:schemeClr val="tx1"/>
            </a:solidFill>
          </a:endParaRPr>
        </a:p>
      </dsp:txBody>
      <dsp:txXfrm rot="5400000">
        <a:off x="5765639" y="1181115"/>
        <a:ext cx="2680422" cy="3543346"/>
      </dsp:txXfrm>
    </dsp:sp>
    <dsp:sp modelId="{F5675D2E-C5A8-457D-A409-67AD2620207B}">
      <dsp:nvSpPr>
        <dsp:cNvPr id="0" name=""/>
        <dsp:cNvSpPr/>
      </dsp:nvSpPr>
      <dsp:spPr>
        <a:xfrm rot="16200000">
          <a:off x="7034515" y="1612577"/>
          <a:ext cx="5905578" cy="2680422"/>
        </a:xfrm>
        <a:prstGeom prst="flowChartManualOperati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207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solidFill>
                <a:schemeClr val="tx1"/>
              </a:solidFill>
            </a:rPr>
            <a:t>Контекстность</a:t>
          </a:r>
          <a:endParaRPr lang="ru-RU" sz="25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подразумевает разработку проектов, близких к жизни учащихся, и осознание их важности для общества.</a:t>
          </a:r>
          <a:endParaRPr lang="ru-RU" sz="2000" kern="1200" dirty="0">
            <a:solidFill>
              <a:schemeClr val="tx1"/>
            </a:solidFill>
          </a:endParaRPr>
        </a:p>
      </dsp:txBody>
      <dsp:txXfrm rot="5400000">
        <a:off x="8647093" y="1181115"/>
        <a:ext cx="2680422" cy="3543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BD952-85B4-43E1-958A-4509B67A0B49}">
      <dsp:nvSpPr>
        <dsp:cNvPr id="0" name=""/>
        <dsp:cNvSpPr/>
      </dsp:nvSpPr>
      <dsp:spPr>
        <a:xfrm>
          <a:off x="4463431" y="1111"/>
          <a:ext cx="1929559" cy="125421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Изменение отношения к учебе.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524657" y="62337"/>
        <a:ext cx="1807107" cy="1131761"/>
      </dsp:txXfrm>
    </dsp:sp>
    <dsp:sp modelId="{DDE83741-718E-44BF-945C-764BC20569D0}">
      <dsp:nvSpPr>
        <dsp:cNvPr id="0" name=""/>
        <dsp:cNvSpPr/>
      </dsp:nvSpPr>
      <dsp:spPr>
        <a:xfrm>
          <a:off x="2924256" y="628217"/>
          <a:ext cx="5007908" cy="5007908"/>
        </a:xfrm>
        <a:custGeom>
          <a:avLst/>
          <a:gdLst/>
          <a:ahLst/>
          <a:cxnLst/>
          <a:rect l="0" t="0" r="0" b="0"/>
          <a:pathLst>
            <a:path>
              <a:moveTo>
                <a:pt x="3481966" y="198899"/>
              </a:moveTo>
              <a:arcTo wR="2503954" hR="2503954" stAng="17579462" swAng="19597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E8600-3F8F-48BD-8754-2503FD422F51}">
      <dsp:nvSpPr>
        <dsp:cNvPr id="0" name=""/>
        <dsp:cNvSpPr/>
      </dsp:nvSpPr>
      <dsp:spPr>
        <a:xfrm>
          <a:off x="6844833" y="1731301"/>
          <a:ext cx="1929559" cy="125421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Повышение мотивации к получению знаний.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6906059" y="1792527"/>
        <a:ext cx="1807107" cy="1131761"/>
      </dsp:txXfrm>
    </dsp:sp>
    <dsp:sp modelId="{F3D23E7E-03C1-4599-9C9D-A9C5AE95665E}">
      <dsp:nvSpPr>
        <dsp:cNvPr id="0" name=""/>
        <dsp:cNvSpPr/>
      </dsp:nvSpPr>
      <dsp:spPr>
        <a:xfrm>
          <a:off x="2924256" y="628217"/>
          <a:ext cx="5007908" cy="5007908"/>
        </a:xfrm>
        <a:custGeom>
          <a:avLst/>
          <a:gdLst/>
          <a:ahLst/>
          <a:cxnLst/>
          <a:rect l="0" t="0" r="0" b="0"/>
          <a:pathLst>
            <a:path>
              <a:moveTo>
                <a:pt x="5004497" y="2373292"/>
              </a:moveTo>
              <a:arcTo wR="2503954" hR="2503954" stAng="21420530" swAng="21948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92050-AF10-4FAB-9EC6-D31F014ED578}">
      <dsp:nvSpPr>
        <dsp:cNvPr id="0" name=""/>
        <dsp:cNvSpPr/>
      </dsp:nvSpPr>
      <dsp:spPr>
        <a:xfrm>
          <a:off x="5935218" y="4530807"/>
          <a:ext cx="1929559" cy="125421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Формирование способностей к самообучению и взаимному обучению.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996444" y="4592033"/>
        <a:ext cx="1807107" cy="1131761"/>
      </dsp:txXfrm>
    </dsp:sp>
    <dsp:sp modelId="{F1FF0D58-4D70-4B27-975A-A67D751E2719}">
      <dsp:nvSpPr>
        <dsp:cNvPr id="0" name=""/>
        <dsp:cNvSpPr/>
      </dsp:nvSpPr>
      <dsp:spPr>
        <a:xfrm>
          <a:off x="2924256" y="628217"/>
          <a:ext cx="5007908" cy="5007908"/>
        </a:xfrm>
        <a:custGeom>
          <a:avLst/>
          <a:gdLst/>
          <a:ahLst/>
          <a:cxnLst/>
          <a:rect l="0" t="0" r="0" b="0"/>
          <a:pathLst>
            <a:path>
              <a:moveTo>
                <a:pt x="3001027" y="4958074"/>
              </a:moveTo>
              <a:arcTo wR="2503954" hR="2503954" stAng="4712991" swAng="13740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9978F-B822-4A5B-AB8C-40C8829521A5}">
      <dsp:nvSpPr>
        <dsp:cNvPr id="0" name=""/>
        <dsp:cNvSpPr/>
      </dsp:nvSpPr>
      <dsp:spPr>
        <a:xfrm>
          <a:off x="2991643" y="4530807"/>
          <a:ext cx="1929559" cy="125421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Формирование широкого спектра УУД, личностных результатов.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052869" y="4592033"/>
        <a:ext cx="1807107" cy="1131761"/>
      </dsp:txXfrm>
    </dsp:sp>
    <dsp:sp modelId="{A4EFEDC6-A88D-419D-8DD2-8BC082010D9B}">
      <dsp:nvSpPr>
        <dsp:cNvPr id="0" name=""/>
        <dsp:cNvSpPr/>
      </dsp:nvSpPr>
      <dsp:spPr>
        <a:xfrm>
          <a:off x="2924256" y="628217"/>
          <a:ext cx="5007908" cy="5007908"/>
        </a:xfrm>
        <a:custGeom>
          <a:avLst/>
          <a:gdLst/>
          <a:ahLst/>
          <a:cxnLst/>
          <a:rect l="0" t="0" r="0" b="0"/>
          <a:pathLst>
            <a:path>
              <a:moveTo>
                <a:pt x="418125" y="3889272"/>
              </a:moveTo>
              <a:arcTo wR="2503954" hR="2503954" stAng="8784576" swAng="21948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FA760-A8BB-48ED-8ADC-7A88C4BD9339}">
      <dsp:nvSpPr>
        <dsp:cNvPr id="0" name=""/>
        <dsp:cNvSpPr/>
      </dsp:nvSpPr>
      <dsp:spPr>
        <a:xfrm>
          <a:off x="2082029" y="1731301"/>
          <a:ext cx="1929559" cy="125421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Умение находить оптимальные способы решения задач.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143255" y="1792527"/>
        <a:ext cx="1807107" cy="1131761"/>
      </dsp:txXfrm>
    </dsp:sp>
    <dsp:sp modelId="{A1DBB480-7E37-40B0-9901-108A85CD15DB}">
      <dsp:nvSpPr>
        <dsp:cNvPr id="0" name=""/>
        <dsp:cNvSpPr/>
      </dsp:nvSpPr>
      <dsp:spPr>
        <a:xfrm>
          <a:off x="2924256" y="628217"/>
          <a:ext cx="5007908" cy="5007908"/>
        </a:xfrm>
        <a:custGeom>
          <a:avLst/>
          <a:gdLst/>
          <a:ahLst/>
          <a:cxnLst/>
          <a:rect l="0" t="0" r="0" b="0"/>
          <a:pathLst>
            <a:path>
              <a:moveTo>
                <a:pt x="436605" y="1091206"/>
              </a:moveTo>
              <a:arcTo wR="2503954" hR="2503954" stAng="12860833" swAng="19597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6CCC3-D057-483E-9865-263B90BD05A2}">
      <dsp:nvSpPr>
        <dsp:cNvPr id="0" name=""/>
        <dsp:cNvSpPr/>
      </dsp:nvSpPr>
      <dsp:spPr>
        <a:xfrm>
          <a:off x="-6833739" y="-1044856"/>
          <a:ext cx="8133066" cy="8133066"/>
        </a:xfrm>
        <a:prstGeom prst="blockArc">
          <a:avLst>
            <a:gd name="adj1" fmla="val 18900000"/>
            <a:gd name="adj2" fmla="val 2700000"/>
            <a:gd name="adj3" fmla="val 266"/>
          </a:avLst>
        </a:prstGeom>
        <a:noFill/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86C36-DF6B-4600-9B6A-70AD0C0FC75B}">
      <dsp:nvSpPr>
        <dsp:cNvPr id="0" name=""/>
        <dsp:cNvSpPr/>
      </dsp:nvSpPr>
      <dsp:spPr>
        <a:xfrm>
          <a:off x="567442" y="377588"/>
          <a:ext cx="11299810" cy="75566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80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Активизация познавательной деятельности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67442" y="377588"/>
        <a:ext cx="11299810" cy="755660"/>
      </dsp:txXfrm>
    </dsp:sp>
    <dsp:sp modelId="{62104D55-F001-4A7A-B785-4EA5098E39CC}">
      <dsp:nvSpPr>
        <dsp:cNvPr id="0" name=""/>
        <dsp:cNvSpPr/>
      </dsp:nvSpPr>
      <dsp:spPr>
        <a:xfrm>
          <a:off x="95154" y="283131"/>
          <a:ext cx="944576" cy="944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696604-5047-45AA-8818-570D55D94FBE}">
      <dsp:nvSpPr>
        <dsp:cNvPr id="0" name=""/>
        <dsp:cNvSpPr/>
      </dsp:nvSpPr>
      <dsp:spPr>
        <a:xfrm>
          <a:off x="1108926" y="1510717"/>
          <a:ext cx="10758325" cy="75566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80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Формирование креативного и критического мышления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1108926" y="1510717"/>
        <a:ext cx="10758325" cy="755660"/>
      </dsp:txXfrm>
    </dsp:sp>
    <dsp:sp modelId="{197AB07F-3F32-40CF-B070-CFA50CA2619C}">
      <dsp:nvSpPr>
        <dsp:cNvPr id="0" name=""/>
        <dsp:cNvSpPr/>
      </dsp:nvSpPr>
      <dsp:spPr>
        <a:xfrm>
          <a:off x="636638" y="1416259"/>
          <a:ext cx="944576" cy="944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F55BD-6ABB-40D2-923D-CEB5BED92DEA}">
      <dsp:nvSpPr>
        <dsp:cNvPr id="0" name=""/>
        <dsp:cNvSpPr/>
      </dsp:nvSpPr>
      <dsp:spPr>
        <a:xfrm>
          <a:off x="1275119" y="2643846"/>
          <a:ext cx="10592133" cy="75566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80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Межпредметные связи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1275119" y="2643846"/>
        <a:ext cx="10592133" cy="755660"/>
      </dsp:txXfrm>
    </dsp:sp>
    <dsp:sp modelId="{E370C40C-3906-4EAF-A150-AAF7585FD1C5}">
      <dsp:nvSpPr>
        <dsp:cNvPr id="0" name=""/>
        <dsp:cNvSpPr/>
      </dsp:nvSpPr>
      <dsp:spPr>
        <a:xfrm>
          <a:off x="802831" y="2549388"/>
          <a:ext cx="944576" cy="944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BCCDD-C0D0-4DA9-AAAE-33B8456858C1}">
      <dsp:nvSpPr>
        <dsp:cNvPr id="0" name=""/>
        <dsp:cNvSpPr/>
      </dsp:nvSpPr>
      <dsp:spPr>
        <a:xfrm>
          <a:off x="1108926" y="3776974"/>
          <a:ext cx="10758325" cy="75566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80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Исследовательская работа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1108926" y="3776974"/>
        <a:ext cx="10758325" cy="755660"/>
      </dsp:txXfrm>
    </dsp:sp>
    <dsp:sp modelId="{801B570A-4C73-4411-B5A7-8E5ACB3CA939}">
      <dsp:nvSpPr>
        <dsp:cNvPr id="0" name=""/>
        <dsp:cNvSpPr/>
      </dsp:nvSpPr>
      <dsp:spPr>
        <a:xfrm>
          <a:off x="636638" y="3682517"/>
          <a:ext cx="944576" cy="944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BD0407-5159-4446-B105-420A6A12D8BC}">
      <dsp:nvSpPr>
        <dsp:cNvPr id="0" name=""/>
        <dsp:cNvSpPr/>
      </dsp:nvSpPr>
      <dsp:spPr>
        <a:xfrm>
          <a:off x="567442" y="4910103"/>
          <a:ext cx="11299810" cy="75566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80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Связь учебного материала с жизненным опытом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67442" y="4910103"/>
        <a:ext cx="11299810" cy="755660"/>
      </dsp:txXfrm>
    </dsp:sp>
    <dsp:sp modelId="{BBD6C35F-0C66-45F0-A08B-68BE5118ED01}">
      <dsp:nvSpPr>
        <dsp:cNvPr id="0" name=""/>
        <dsp:cNvSpPr/>
      </dsp:nvSpPr>
      <dsp:spPr>
        <a:xfrm>
          <a:off x="95154" y="4815645"/>
          <a:ext cx="944576" cy="9445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8208A-65AF-46B5-81DA-698E25C2D66D}">
      <dsp:nvSpPr>
        <dsp:cNvPr id="0" name=""/>
        <dsp:cNvSpPr/>
      </dsp:nvSpPr>
      <dsp:spPr>
        <a:xfrm rot="5400000">
          <a:off x="3206574" y="-965625"/>
          <a:ext cx="1387514" cy="36709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Применяется при формулировании проблемы и выработки путей её разрешения.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При обозначении «продукта».</a:t>
          </a:r>
          <a:endParaRPr lang="ru-RU" sz="1700" kern="1200" dirty="0"/>
        </a:p>
      </dsp:txBody>
      <dsp:txXfrm rot="-5400000">
        <a:off x="2064882" y="243800"/>
        <a:ext cx="3603167" cy="1252048"/>
      </dsp:txXfrm>
    </dsp:sp>
    <dsp:sp modelId="{11FE1DB0-179D-4F31-9766-5398F103DB34}">
      <dsp:nvSpPr>
        <dsp:cNvPr id="0" name=""/>
        <dsp:cNvSpPr/>
      </dsp:nvSpPr>
      <dsp:spPr>
        <a:xfrm>
          <a:off x="0" y="2627"/>
          <a:ext cx="2064881" cy="173439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«Мозговой штурм»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4666" y="87293"/>
        <a:ext cx="1895549" cy="1565061"/>
      </dsp:txXfrm>
    </dsp:sp>
    <dsp:sp modelId="{36010390-C764-481D-858D-6F0631D52BCA}">
      <dsp:nvSpPr>
        <dsp:cNvPr id="0" name=""/>
        <dsp:cNvSpPr/>
      </dsp:nvSpPr>
      <dsp:spPr>
        <a:xfrm rot="5400000">
          <a:off x="3206574" y="855487"/>
          <a:ext cx="1387514" cy="36709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Демонстрация хода работы над проектом.</a:t>
          </a:r>
          <a:endParaRPr lang="ru-RU" sz="1700" kern="1200" dirty="0"/>
        </a:p>
      </dsp:txBody>
      <dsp:txXfrm rot="-5400000">
        <a:off x="2064882" y="2064913"/>
        <a:ext cx="3603167" cy="1252048"/>
      </dsp:txXfrm>
    </dsp:sp>
    <dsp:sp modelId="{2C3904AE-F53D-4DAC-ADED-E3D7CCCF6AD3}">
      <dsp:nvSpPr>
        <dsp:cNvPr id="0" name=""/>
        <dsp:cNvSpPr/>
      </dsp:nvSpPr>
      <dsp:spPr>
        <a:xfrm>
          <a:off x="0" y="1823740"/>
          <a:ext cx="2064881" cy="173439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Портфолио проекта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4666" y="1908406"/>
        <a:ext cx="1895549" cy="1565061"/>
      </dsp:txXfrm>
    </dsp:sp>
    <dsp:sp modelId="{702729C0-9D5A-498C-8CB2-8BECAF0F77E5}">
      <dsp:nvSpPr>
        <dsp:cNvPr id="0" name=""/>
        <dsp:cNvSpPr/>
      </dsp:nvSpPr>
      <dsp:spPr>
        <a:xfrm rot="5400000">
          <a:off x="3206574" y="2676600"/>
          <a:ext cx="1387514" cy="36709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Методическая разработка, «путеводитель» при самостоятельном движении учащихся в ходе работы над проектом.</a:t>
          </a:r>
          <a:endParaRPr lang="ru-RU" sz="1700" kern="1200" dirty="0"/>
        </a:p>
      </dsp:txBody>
      <dsp:txXfrm rot="-5400000">
        <a:off x="2064882" y="3886026"/>
        <a:ext cx="3603167" cy="1252048"/>
      </dsp:txXfrm>
    </dsp:sp>
    <dsp:sp modelId="{4BAE7BA0-6072-4486-A4DC-032FAA6BA061}">
      <dsp:nvSpPr>
        <dsp:cNvPr id="0" name=""/>
        <dsp:cNvSpPr/>
      </dsp:nvSpPr>
      <dsp:spPr>
        <a:xfrm>
          <a:off x="0" y="3644853"/>
          <a:ext cx="2064881" cy="173439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Паспорт проекта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4666" y="3729519"/>
        <a:ext cx="1895549" cy="15650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8208A-65AF-46B5-81DA-698E25C2D66D}">
      <dsp:nvSpPr>
        <dsp:cNvPr id="0" name=""/>
        <dsp:cNvSpPr/>
      </dsp:nvSpPr>
      <dsp:spPr>
        <a:xfrm rot="5400000">
          <a:off x="3207589" y="-980180"/>
          <a:ext cx="1351568" cy="36549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Используется на стадии осмысления материала при работе с текстом.</a:t>
          </a:r>
          <a:endParaRPr lang="ru-RU" sz="1700" kern="1200" dirty="0"/>
        </a:p>
      </dsp:txBody>
      <dsp:txXfrm rot="-5400000">
        <a:off x="2055903" y="237484"/>
        <a:ext cx="3588962" cy="1219612"/>
      </dsp:txXfrm>
    </dsp:sp>
    <dsp:sp modelId="{11FE1DB0-179D-4F31-9766-5398F103DB34}">
      <dsp:nvSpPr>
        <dsp:cNvPr id="0" name=""/>
        <dsp:cNvSpPr/>
      </dsp:nvSpPr>
      <dsp:spPr>
        <a:xfrm>
          <a:off x="0" y="2559"/>
          <a:ext cx="2055903" cy="16894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Маркировка текста (</a:t>
          </a:r>
          <a:r>
            <a:rPr lang="ru-RU" sz="2400" b="1" kern="1200" dirty="0" err="1" smtClean="0">
              <a:solidFill>
                <a:schemeClr val="tx1"/>
              </a:solidFill>
            </a:rPr>
            <a:t>инсерт</a:t>
          </a:r>
          <a:r>
            <a:rPr lang="ru-RU" sz="2400" b="1" kern="1200" dirty="0" smtClean="0">
              <a:solidFill>
                <a:schemeClr val="tx1"/>
              </a:solidFill>
            </a:rPr>
            <a:t>)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2473" y="85032"/>
        <a:ext cx="1890957" cy="1524514"/>
      </dsp:txXfrm>
    </dsp:sp>
    <dsp:sp modelId="{36010390-C764-481D-858D-6F0631D52BCA}">
      <dsp:nvSpPr>
        <dsp:cNvPr id="0" name=""/>
        <dsp:cNvSpPr/>
      </dsp:nvSpPr>
      <dsp:spPr>
        <a:xfrm rot="5400000">
          <a:off x="3207589" y="793752"/>
          <a:ext cx="1351568" cy="36549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Рефлексия</a:t>
          </a:r>
          <a:endParaRPr lang="ru-RU" sz="1700" kern="1200" dirty="0"/>
        </a:p>
      </dsp:txBody>
      <dsp:txXfrm rot="-5400000">
        <a:off x="2055903" y="2011416"/>
        <a:ext cx="3588962" cy="1219612"/>
      </dsp:txXfrm>
    </dsp:sp>
    <dsp:sp modelId="{2C3904AE-F53D-4DAC-ADED-E3D7CCCF6AD3}">
      <dsp:nvSpPr>
        <dsp:cNvPr id="0" name=""/>
        <dsp:cNvSpPr/>
      </dsp:nvSpPr>
      <dsp:spPr>
        <a:xfrm>
          <a:off x="25511" y="1784805"/>
          <a:ext cx="2055903" cy="16894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Синквейн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07984" y="1867278"/>
        <a:ext cx="1890957" cy="1524514"/>
      </dsp:txXfrm>
    </dsp:sp>
    <dsp:sp modelId="{702729C0-9D5A-498C-8CB2-8BECAF0F77E5}">
      <dsp:nvSpPr>
        <dsp:cNvPr id="0" name=""/>
        <dsp:cNvSpPr/>
      </dsp:nvSpPr>
      <dsp:spPr>
        <a:xfrm rot="5400000">
          <a:off x="3207589" y="2567686"/>
          <a:ext cx="1351568" cy="36549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Защита</a:t>
          </a:r>
          <a:r>
            <a:rPr lang="ru-RU" sz="1700" kern="1200" baseline="0" dirty="0" smtClean="0"/>
            <a:t> проекта</a:t>
          </a:r>
          <a:endParaRPr lang="ru-RU" sz="1700" kern="1200" dirty="0"/>
        </a:p>
      </dsp:txBody>
      <dsp:txXfrm rot="-5400000">
        <a:off x="2055903" y="3785350"/>
        <a:ext cx="3588962" cy="1219612"/>
      </dsp:txXfrm>
    </dsp:sp>
    <dsp:sp modelId="{4BAE7BA0-6072-4486-A4DC-032FAA6BA061}">
      <dsp:nvSpPr>
        <dsp:cNvPr id="0" name=""/>
        <dsp:cNvSpPr/>
      </dsp:nvSpPr>
      <dsp:spPr>
        <a:xfrm>
          <a:off x="0" y="3550426"/>
          <a:ext cx="2055903" cy="16894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Презентация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2473" y="3632899"/>
        <a:ext cx="1890957" cy="1524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6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3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7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76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4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39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1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04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5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bg1">
                <a:lumMod val="75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04BA-E9E4-42B8-B3D5-02F1E6C5B73C}" type="datetimeFigureOut">
              <a:rPr lang="ru-RU" smtClean="0"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072E7-0E86-427C-9034-C1D393F45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1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2461" y="1974401"/>
            <a:ext cx="8753302" cy="1157462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Проектная технология</a:t>
            </a:r>
            <a:endParaRPr lang="ru-RU" sz="5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F894FF2-04D3-48DF-9DE6-AD7BD96780B3}"/>
              </a:ext>
            </a:extLst>
          </p:cNvPr>
          <p:cNvSpPr/>
          <p:nvPr/>
        </p:nvSpPr>
        <p:spPr>
          <a:xfrm>
            <a:off x="3228109" y="18524"/>
            <a:ext cx="58327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Бюджетное учреждение профессионального образования</a:t>
            </a:r>
          </a:p>
          <a:p>
            <a:pPr algn="ctr"/>
            <a:r>
              <a:rPr lang="ru-RU" sz="1600" dirty="0"/>
              <a:t>Ханты-Мансийского автономного округа – Югры</a:t>
            </a:r>
          </a:p>
          <a:p>
            <a:pPr algn="ctr"/>
            <a:r>
              <a:rPr lang="ru-RU" sz="1600" dirty="0"/>
              <a:t>«Нижневартовский социально-гуманитарный колледж»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E834722E-599C-4EB8-9324-4FC8FBB60824}"/>
              </a:ext>
            </a:extLst>
          </p:cNvPr>
          <p:cNvSpPr txBox="1">
            <a:spLocks/>
          </p:cNvSpPr>
          <p:nvPr/>
        </p:nvSpPr>
        <p:spPr>
          <a:xfrm>
            <a:off x="2881745" y="5070620"/>
            <a:ext cx="9144000" cy="141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/>
              <a:t>Выполнила: студентка </a:t>
            </a:r>
          </a:p>
          <a:p>
            <a:pPr algn="r"/>
            <a:r>
              <a:rPr lang="ru-RU" dirty="0" smtClean="0"/>
              <a:t>группы 421Н1 </a:t>
            </a:r>
          </a:p>
          <a:p>
            <a:pPr algn="r"/>
            <a:r>
              <a:rPr lang="ru-RU" dirty="0" smtClean="0"/>
              <a:t>Жолтикова Вита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0778" y="3131863"/>
            <a:ext cx="10756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latin typeface="+mj-lt"/>
              </a:rPr>
              <a:t>Анализ педагогической технологии </a:t>
            </a:r>
            <a:endParaRPr lang="ru-RU" sz="5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32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567055" y="1349183"/>
            <a:ext cx="5370021" cy="365579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64524" y="0"/>
            <a:ext cx="10781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Роль и цель </a:t>
            </a:r>
            <a:r>
              <a:rPr lang="ru-RU" sz="3200" b="1" dirty="0" smtClean="0"/>
              <a:t>проектной технологии </a:t>
            </a:r>
            <a:r>
              <a:rPr lang="ru-RU" sz="3200" b="1" dirty="0"/>
              <a:t>обучения в образовательном процессе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5884" y="2170762"/>
            <a:ext cx="5850773" cy="22278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72440" y="2253385"/>
            <a:ext cx="55376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Технология проектной деятельности – </a:t>
            </a:r>
            <a:r>
              <a:rPr lang="ru-RU" sz="2400" dirty="0" smtClean="0"/>
              <a:t>личностно ориентированная</a:t>
            </a:r>
            <a:r>
              <a:rPr lang="ru-RU" sz="2400" dirty="0"/>
              <a:t> </a:t>
            </a:r>
            <a:r>
              <a:rPr lang="ru-RU" sz="2400" dirty="0" smtClean="0"/>
              <a:t>технология, способ организации самостоятельной деятельности учащихся, направленный на решение задачи учебного проекта.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5884" y="5322743"/>
            <a:ext cx="11621192" cy="11861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Роль проектной технологии </a:t>
            </a:r>
            <a:r>
              <a:rPr lang="ru-RU" sz="2400" dirty="0" smtClean="0">
                <a:solidFill>
                  <a:schemeClr val="tx1"/>
                </a:solidFill>
              </a:rPr>
              <a:t>заключается в том, что ученик сам должен активно участвовать в получении знаний.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8906" y="1514722"/>
            <a:ext cx="4962698" cy="3416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Цель технологии – </a:t>
            </a:r>
            <a:r>
              <a:rPr lang="ru-RU" sz="2400" dirty="0" smtClean="0"/>
              <a:t>стимулировать интерес обучающихся к определенным проблемам, предполагающим владение определенной суммой знаний и через проектную деятельность, предусматривающим решение этих проблем, умение практически применять полученные знания.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5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4276" y="0"/>
            <a:ext cx="10360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Основные направления </a:t>
            </a:r>
            <a:r>
              <a:rPr lang="ru-RU" sz="3200" b="1" dirty="0" smtClean="0"/>
              <a:t>проектной технологии </a:t>
            </a:r>
            <a:r>
              <a:rPr lang="ru-RU" sz="3200" b="1" dirty="0"/>
              <a:t>обучения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3207" y="764771"/>
            <a:ext cx="7872153" cy="10390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Проектная технология </a:t>
            </a:r>
            <a:r>
              <a:rPr lang="ru-RU" sz="2400" b="1" dirty="0" smtClean="0">
                <a:solidFill>
                  <a:schemeClr val="tx1"/>
                </a:solidFill>
              </a:rPr>
              <a:t>направлена на самостоятельную и активную работу обучающихся.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8273979"/>
              </p:ext>
            </p:extLst>
          </p:nvPr>
        </p:nvGraphicFramePr>
        <p:xfrm>
          <a:off x="407324" y="2186248"/>
          <a:ext cx="11637818" cy="4447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4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B62E06C-1571-4FCB-ACD4-163E84C90CDF}"/>
              </a:ext>
            </a:extLst>
          </p:cNvPr>
          <p:cNvSpPr/>
          <p:nvPr/>
        </p:nvSpPr>
        <p:spPr>
          <a:xfrm>
            <a:off x="1038397" y="0"/>
            <a:ext cx="10234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Принципы реализации </a:t>
            </a:r>
            <a:r>
              <a:rPr lang="ru-RU" sz="3200" b="1" dirty="0" smtClean="0"/>
              <a:t>проектной технологии </a:t>
            </a:r>
            <a:r>
              <a:rPr lang="ru-RU" sz="3200" b="1" dirty="0"/>
              <a:t>обучения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217270"/>
              </p:ext>
            </p:extLst>
          </p:nvPr>
        </p:nvGraphicFramePr>
        <p:xfrm>
          <a:off x="490451" y="719666"/>
          <a:ext cx="11330247" cy="5905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84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83DA4C0-B4BB-4FCC-9C03-49789A58AA6A}"/>
              </a:ext>
            </a:extLst>
          </p:cNvPr>
          <p:cNvSpPr/>
          <p:nvPr/>
        </p:nvSpPr>
        <p:spPr>
          <a:xfrm>
            <a:off x="1478280" y="0"/>
            <a:ext cx="95693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Эффективность </a:t>
            </a:r>
            <a:r>
              <a:rPr lang="ru-RU" sz="3200" b="1" dirty="0" smtClean="0"/>
              <a:t>проектной технологии </a:t>
            </a:r>
            <a:r>
              <a:rPr lang="ru-RU" sz="3200" b="1" dirty="0"/>
              <a:t>обучения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94092510"/>
              </p:ext>
            </p:extLst>
          </p:nvPr>
        </p:nvGraphicFramePr>
        <p:xfrm>
          <a:off x="764772" y="648393"/>
          <a:ext cx="10856422" cy="5868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0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8D5A52-56F5-4BB0-99F4-4DBB864F5BC3}"/>
              </a:ext>
            </a:extLst>
          </p:cNvPr>
          <p:cNvSpPr/>
          <p:nvPr/>
        </p:nvSpPr>
        <p:spPr>
          <a:xfrm>
            <a:off x="899350" y="0"/>
            <a:ext cx="105595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Современный урок с позиции </a:t>
            </a:r>
            <a:r>
              <a:rPr lang="ru-RU" sz="3200" b="1" dirty="0" smtClean="0"/>
              <a:t>проектной технологии</a:t>
            </a:r>
            <a:endParaRPr lang="ru-RU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51700570"/>
              </p:ext>
            </p:extLst>
          </p:nvPr>
        </p:nvGraphicFramePr>
        <p:xfrm>
          <a:off x="202275" y="579346"/>
          <a:ext cx="11953701" cy="604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24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DB891BF-6F6A-46BD-B640-B668349CF296}"/>
              </a:ext>
            </a:extLst>
          </p:cNvPr>
          <p:cNvSpPr/>
          <p:nvPr/>
        </p:nvSpPr>
        <p:spPr>
          <a:xfrm>
            <a:off x="1884218" y="0"/>
            <a:ext cx="83903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Приёмы </a:t>
            </a:r>
            <a:r>
              <a:rPr lang="ru-RU" sz="3200" b="1" dirty="0" smtClean="0"/>
              <a:t>проектной технологии </a:t>
            </a:r>
            <a:r>
              <a:rPr lang="ru-RU" sz="3200" b="1" dirty="0"/>
              <a:t>обучения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4969715"/>
              </p:ext>
            </p:extLst>
          </p:nvPr>
        </p:nvGraphicFramePr>
        <p:xfrm>
          <a:off x="357447" y="980902"/>
          <a:ext cx="5735782" cy="538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98348"/>
              </p:ext>
            </p:extLst>
          </p:nvPr>
        </p:nvGraphicFramePr>
        <p:xfrm>
          <a:off x="6375861" y="980902"/>
          <a:ext cx="5710844" cy="5242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170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67CD149-7FA2-4A06-B18F-04817A6AB72F}"/>
              </a:ext>
            </a:extLst>
          </p:cNvPr>
          <p:cNvSpPr/>
          <p:nvPr/>
        </p:nvSpPr>
        <p:spPr>
          <a:xfrm>
            <a:off x="5415653" y="0"/>
            <a:ext cx="13606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Вывод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0836" y="1485434"/>
            <a:ext cx="1197032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/>
              <a:t>В современном мире школьнику становится всё труднее разобраться в огромном потоке информации. </a:t>
            </a:r>
            <a:r>
              <a:rPr lang="ru-RU" sz="2000" dirty="0" smtClean="0"/>
              <a:t>Появление информационных технологий позволяет ученику находить и собирать самую разнообразную информацию. </a:t>
            </a:r>
            <a:r>
              <a:rPr lang="ru-RU" sz="2000" b="1" dirty="0" smtClean="0"/>
              <a:t>Как её использовать? И как к ней относиться? На эти актуальные вопросы ученику поможет ответить технология проектного обучения.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/>
              <a:t>Обретение опыта проектной деятельности является одним из требований ФГОС НОО. </a:t>
            </a:r>
            <a:r>
              <a:rPr lang="ru-RU" sz="2000" dirty="0" smtClean="0"/>
              <a:t>Проектный метод, опирающийся на совместную или самостоятельную учебно-познавательную деятельность обучающихся, руководимую учителем, </a:t>
            </a:r>
            <a:r>
              <a:rPr lang="ru-RU" sz="2000" b="1" dirty="0" smtClean="0"/>
              <a:t>позволяет научить детей самостоятельно добывать информацию и применять ее в практической деятельности, что способствует как дальнейшей успешной социализации, так и формированию функционально грамотной личности.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731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456</Words>
  <Application>Microsoft Office PowerPoint</Application>
  <PresentationFormat>Широкоэкранный</PresentationFormat>
  <Paragraphs>58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Проектная технология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технология</dc:title>
  <dc:creator>Пользователь Windows</dc:creator>
  <cp:lastModifiedBy>Пользователь Windows</cp:lastModifiedBy>
  <cp:revision>25</cp:revision>
  <dcterms:created xsi:type="dcterms:W3CDTF">2023-12-14T06:53:18Z</dcterms:created>
  <dcterms:modified xsi:type="dcterms:W3CDTF">2024-12-21T16:11:28Z</dcterms:modified>
</cp:coreProperties>
</file>